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75" r:id="rId4"/>
    <p:sldId id="368" r:id="rId5"/>
    <p:sldId id="418" r:id="rId6"/>
    <p:sldId id="419" r:id="rId7"/>
    <p:sldId id="429" r:id="rId8"/>
    <p:sldId id="420" r:id="rId9"/>
    <p:sldId id="421" r:id="rId10"/>
    <p:sldId id="422" r:id="rId11"/>
    <p:sldId id="423" r:id="rId12"/>
    <p:sldId id="424" r:id="rId13"/>
    <p:sldId id="425" r:id="rId14"/>
    <p:sldId id="426" r:id="rId15"/>
    <p:sldId id="427" r:id="rId16"/>
    <p:sldId id="428" r:id="rId17"/>
    <p:sldId id="430" r:id="rId18"/>
    <p:sldId id="431" r:id="rId19"/>
    <p:sldId id="432" r:id="rId20"/>
    <p:sldId id="434" r:id="rId21"/>
    <p:sldId id="441" r:id="rId22"/>
    <p:sldId id="435" r:id="rId23"/>
    <p:sldId id="436" r:id="rId24"/>
    <p:sldId id="437" r:id="rId25"/>
    <p:sldId id="438" r:id="rId26"/>
    <p:sldId id="439" r:id="rId27"/>
    <p:sldId id="440" r:id="rId28"/>
    <p:sldId id="274" r:id="rId2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36A9BE-A2B0-4149-9E2C-692A6BC951C1}" v="100" dt="2025-09-16T07:17:00.58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53" d="100"/>
          <a:sy n="53" d="100"/>
        </p:scale>
        <p:origin x="738" y="96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856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AN SINGH" userId="cf93d647e8583ced" providerId="LiveId" clId="{0369EAA2-502D-4E43-A93D-DD36393BC89F}"/>
    <pc:docChg chg="custSel modSld">
      <pc:chgData name="CHARAN SINGH" userId="cf93d647e8583ced" providerId="LiveId" clId="{0369EAA2-502D-4E43-A93D-DD36393BC89F}" dt="2025-09-16T07:20:31.477" v="116" actId="255"/>
      <pc:docMkLst>
        <pc:docMk/>
      </pc:docMkLst>
      <pc:sldChg chg="modSp">
        <pc:chgData name="CHARAN SINGH" userId="cf93d647e8583ced" providerId="LiveId" clId="{0369EAA2-502D-4E43-A93D-DD36393BC89F}" dt="2025-09-12T13:14:53.159" v="0"/>
        <pc:sldMkLst>
          <pc:docMk/>
          <pc:sldMk cId="0" sldId="256"/>
        </pc:sldMkLst>
        <pc:spChg chg="mod">
          <ac:chgData name="CHARAN SINGH" userId="cf93d647e8583ced" providerId="LiveId" clId="{0369EAA2-502D-4E43-A93D-DD36393BC89F}" dt="2025-09-12T13:14:53.159" v="0"/>
          <ac:spMkLst>
            <pc:docMk/>
            <pc:sldMk cId="0" sldId="256"/>
            <ac:spMk id="84" creationId="{00000000-0000-0000-0000-000000000000}"/>
          </ac:spMkLst>
        </pc:spChg>
      </pc:sldChg>
      <pc:sldChg chg="modSp mod">
        <pc:chgData name="CHARAN SINGH" userId="cf93d647e8583ced" providerId="LiveId" clId="{0369EAA2-502D-4E43-A93D-DD36393BC89F}" dt="2025-09-16T07:01:42.826" v="57"/>
        <pc:sldMkLst>
          <pc:docMk/>
          <pc:sldMk cId="0" sldId="257"/>
        </pc:sldMkLst>
        <pc:spChg chg="mod">
          <ac:chgData name="CHARAN SINGH" userId="cf93d647e8583ced" providerId="LiveId" clId="{0369EAA2-502D-4E43-A93D-DD36393BC89F}" dt="2025-09-16T06:59:40.640" v="51" actId="20577"/>
          <ac:spMkLst>
            <pc:docMk/>
            <pc:sldMk cId="0" sldId="257"/>
            <ac:spMk id="6" creationId="{D3DB3725-B6EF-8DE8-0BDC-B71D6415B706}"/>
          </ac:spMkLst>
        </pc:spChg>
        <pc:spChg chg="mod">
          <ac:chgData name="CHARAN SINGH" userId="cf93d647e8583ced" providerId="LiveId" clId="{0369EAA2-502D-4E43-A93D-DD36393BC89F}" dt="2025-09-16T07:01:42.826" v="57"/>
          <ac:spMkLst>
            <pc:docMk/>
            <pc:sldMk cId="0" sldId="257"/>
            <ac:spMk id="7" creationId="{618738EB-23AB-39E1-3709-4852F073E6FF}"/>
          </ac:spMkLst>
        </pc:spChg>
      </pc:sldChg>
      <pc:sldChg chg="modSp mod">
        <pc:chgData name="CHARAN SINGH" userId="cf93d647e8583ced" providerId="LiveId" clId="{0369EAA2-502D-4E43-A93D-DD36393BC89F}" dt="2025-09-16T07:20:31.477" v="116" actId="255"/>
        <pc:sldMkLst>
          <pc:docMk/>
          <pc:sldMk cId="0" sldId="274"/>
        </pc:sldMkLst>
        <pc:spChg chg="mod">
          <ac:chgData name="CHARAN SINGH" userId="cf93d647e8583ced" providerId="LiveId" clId="{0369EAA2-502D-4E43-A93D-DD36393BC89F}" dt="2025-09-16T07:20:31.477" v="116" actId="255"/>
          <ac:spMkLst>
            <pc:docMk/>
            <pc:sldMk cId="0" sldId="274"/>
            <ac:spMk id="2" creationId="{E9A6B61E-3BFB-8B6A-B54D-9BFC4C887C61}"/>
          </ac:spMkLst>
        </pc:spChg>
      </pc:sldChg>
      <pc:sldChg chg="modSp mod">
        <pc:chgData name="CHARAN SINGH" userId="cf93d647e8583ced" providerId="LiveId" clId="{0369EAA2-502D-4E43-A93D-DD36393BC89F}" dt="2025-09-16T07:03:46.727" v="61"/>
        <pc:sldMkLst>
          <pc:docMk/>
          <pc:sldMk cId="3173233629" sldId="275"/>
        </pc:sldMkLst>
        <pc:spChg chg="mod">
          <ac:chgData name="CHARAN SINGH" userId="cf93d647e8583ced" providerId="LiveId" clId="{0369EAA2-502D-4E43-A93D-DD36393BC89F}" dt="2025-09-16T07:00:28.420" v="53" actId="20577"/>
          <ac:spMkLst>
            <pc:docMk/>
            <pc:sldMk cId="3173233629" sldId="275"/>
            <ac:spMk id="6" creationId="{800CDD3E-D678-F499-FEBF-63CF25662869}"/>
          </ac:spMkLst>
        </pc:spChg>
        <pc:spChg chg="mod">
          <ac:chgData name="CHARAN SINGH" userId="cf93d647e8583ced" providerId="LiveId" clId="{0369EAA2-502D-4E43-A93D-DD36393BC89F}" dt="2025-09-16T07:03:46.727" v="61"/>
          <ac:spMkLst>
            <pc:docMk/>
            <pc:sldMk cId="3173233629" sldId="275"/>
            <ac:spMk id="11" creationId="{1D0ECCB7-A538-22E9-270D-8B976CEF6A27}"/>
          </ac:spMkLst>
        </pc:spChg>
      </pc:sldChg>
      <pc:sldChg chg="modSp">
        <pc:chgData name="CHARAN SINGH" userId="cf93d647e8583ced" providerId="LiveId" clId="{0369EAA2-502D-4E43-A93D-DD36393BC89F}" dt="2025-09-12T13:16:05.859" v="7"/>
        <pc:sldMkLst>
          <pc:docMk/>
          <pc:sldMk cId="4223995927" sldId="368"/>
        </pc:sldMkLst>
        <pc:spChg chg="mod">
          <ac:chgData name="CHARAN SINGH" userId="cf93d647e8583ced" providerId="LiveId" clId="{0369EAA2-502D-4E43-A93D-DD36393BC89F}" dt="2025-09-12T13:16:00.442" v="6"/>
          <ac:spMkLst>
            <pc:docMk/>
            <pc:sldMk cId="4223995927" sldId="368"/>
            <ac:spMk id="2" creationId="{461FD432-2429-9235-9D35-B5DDEBCC3662}"/>
          </ac:spMkLst>
        </pc:spChg>
        <pc:spChg chg="mod">
          <ac:chgData name="CHARAN SINGH" userId="cf93d647e8583ced" providerId="LiveId" clId="{0369EAA2-502D-4E43-A93D-DD36393BC89F}" dt="2025-09-12T13:16:05.859" v="7"/>
          <ac:spMkLst>
            <pc:docMk/>
            <pc:sldMk cId="4223995927" sldId="368"/>
            <ac:spMk id="3" creationId="{94432758-A216-8827-C512-99F77C0D675F}"/>
          </ac:spMkLst>
        </pc:spChg>
      </pc:sldChg>
      <pc:sldChg chg="modSp">
        <pc:chgData name="CHARAN SINGH" userId="cf93d647e8583ced" providerId="LiveId" clId="{0369EAA2-502D-4E43-A93D-DD36393BC89F}" dt="2025-09-12T13:16:30.678" v="9"/>
        <pc:sldMkLst>
          <pc:docMk/>
          <pc:sldMk cId="404180699" sldId="418"/>
        </pc:sldMkLst>
        <pc:spChg chg="mod">
          <ac:chgData name="CHARAN SINGH" userId="cf93d647e8583ced" providerId="LiveId" clId="{0369EAA2-502D-4E43-A93D-DD36393BC89F}" dt="2025-09-12T13:16:13.792" v="8"/>
          <ac:spMkLst>
            <pc:docMk/>
            <pc:sldMk cId="404180699" sldId="418"/>
            <ac:spMk id="2" creationId="{38233433-DFB7-DB06-535B-2133CA42616B}"/>
          </ac:spMkLst>
        </pc:spChg>
        <pc:spChg chg="mod">
          <ac:chgData name="CHARAN SINGH" userId="cf93d647e8583ced" providerId="LiveId" clId="{0369EAA2-502D-4E43-A93D-DD36393BC89F}" dt="2025-09-12T13:16:30.678" v="9"/>
          <ac:spMkLst>
            <pc:docMk/>
            <pc:sldMk cId="404180699" sldId="418"/>
            <ac:spMk id="3" creationId="{026D16EB-CABD-DB83-B6DF-E64A832D8489}"/>
          </ac:spMkLst>
        </pc:spChg>
      </pc:sldChg>
      <pc:sldChg chg="modSp mod">
        <pc:chgData name="CHARAN SINGH" userId="cf93d647e8583ced" providerId="LiveId" clId="{0369EAA2-502D-4E43-A93D-DD36393BC89F}" dt="2025-09-16T07:05:04.900" v="63"/>
        <pc:sldMkLst>
          <pc:docMk/>
          <pc:sldMk cId="662342035" sldId="419"/>
        </pc:sldMkLst>
        <pc:spChg chg="mod">
          <ac:chgData name="CHARAN SINGH" userId="cf93d647e8583ced" providerId="LiveId" clId="{0369EAA2-502D-4E43-A93D-DD36393BC89F}" dt="2025-09-12T13:16:44.878" v="10"/>
          <ac:spMkLst>
            <pc:docMk/>
            <pc:sldMk cId="662342035" sldId="419"/>
            <ac:spMk id="2" creationId="{87B7CCF3-3C5D-FBA5-22BE-CF25825C35A2}"/>
          </ac:spMkLst>
        </pc:spChg>
        <pc:spChg chg="mod">
          <ac:chgData name="CHARAN SINGH" userId="cf93d647e8583ced" providerId="LiveId" clId="{0369EAA2-502D-4E43-A93D-DD36393BC89F}" dt="2025-09-12T13:17:07.891" v="13"/>
          <ac:spMkLst>
            <pc:docMk/>
            <pc:sldMk cId="662342035" sldId="419"/>
            <ac:spMk id="5" creationId="{3523875F-D69D-B434-30B3-6701A3E6E5D9}"/>
          </ac:spMkLst>
        </pc:spChg>
        <pc:spChg chg="mod">
          <ac:chgData name="CHARAN SINGH" userId="cf93d647e8583ced" providerId="LiveId" clId="{0369EAA2-502D-4E43-A93D-DD36393BC89F}" dt="2025-09-16T07:05:04.900" v="63"/>
          <ac:spMkLst>
            <pc:docMk/>
            <pc:sldMk cId="662342035" sldId="419"/>
            <ac:spMk id="6" creationId="{EF1B50AB-27D5-A2BC-8F13-EC7FF850DDBB}"/>
          </ac:spMkLst>
        </pc:spChg>
        <pc:spChg chg="mod">
          <ac:chgData name="CHARAN SINGH" userId="cf93d647e8583ced" providerId="LiveId" clId="{0369EAA2-502D-4E43-A93D-DD36393BC89F}" dt="2025-09-12T13:17:07.891" v="13"/>
          <ac:spMkLst>
            <pc:docMk/>
            <pc:sldMk cId="662342035" sldId="419"/>
            <ac:spMk id="7" creationId="{52F7D4A6-C7B7-1FBF-ADD6-26FCEB915D33}"/>
          </ac:spMkLst>
        </pc:spChg>
        <pc:spChg chg="mod">
          <ac:chgData name="CHARAN SINGH" userId="cf93d647e8583ced" providerId="LiveId" clId="{0369EAA2-502D-4E43-A93D-DD36393BC89F}" dt="2025-09-12T13:17:07.891" v="13"/>
          <ac:spMkLst>
            <pc:docMk/>
            <pc:sldMk cId="662342035" sldId="419"/>
            <ac:spMk id="8" creationId="{6A530C41-EE00-EBDA-CBB5-1871C0D605BD}"/>
          </ac:spMkLst>
        </pc:spChg>
        <pc:spChg chg="mod">
          <ac:chgData name="CHARAN SINGH" userId="cf93d647e8583ced" providerId="LiveId" clId="{0369EAA2-502D-4E43-A93D-DD36393BC89F}" dt="2025-09-12T13:17:07.891" v="13"/>
          <ac:spMkLst>
            <pc:docMk/>
            <pc:sldMk cId="662342035" sldId="419"/>
            <ac:spMk id="11" creationId="{771F2FF8-143E-72AC-2AEE-5B419D9B7865}"/>
          </ac:spMkLst>
        </pc:spChg>
        <pc:spChg chg="mod">
          <ac:chgData name="CHARAN SINGH" userId="cf93d647e8583ced" providerId="LiveId" clId="{0369EAA2-502D-4E43-A93D-DD36393BC89F}" dt="2025-09-12T13:17:07.891" v="13"/>
          <ac:spMkLst>
            <pc:docMk/>
            <pc:sldMk cId="662342035" sldId="419"/>
            <ac:spMk id="14" creationId="{136108D0-086B-6EBB-1D45-7C3B531C9968}"/>
          </ac:spMkLst>
        </pc:spChg>
        <pc:spChg chg="mod">
          <ac:chgData name="CHARAN SINGH" userId="cf93d647e8583ced" providerId="LiveId" clId="{0369EAA2-502D-4E43-A93D-DD36393BC89F}" dt="2025-09-12T13:17:07.891" v="13"/>
          <ac:spMkLst>
            <pc:docMk/>
            <pc:sldMk cId="662342035" sldId="419"/>
            <ac:spMk id="15" creationId="{D2E78766-58D3-52D1-839E-51BCA7CD361D}"/>
          </ac:spMkLst>
        </pc:spChg>
        <pc:spChg chg="mod">
          <ac:chgData name="CHARAN SINGH" userId="cf93d647e8583ced" providerId="LiveId" clId="{0369EAA2-502D-4E43-A93D-DD36393BC89F}" dt="2025-09-12T13:17:07.891" v="13"/>
          <ac:spMkLst>
            <pc:docMk/>
            <pc:sldMk cId="662342035" sldId="419"/>
            <ac:spMk id="16" creationId="{46239394-55E2-D59F-1A59-D0B83934A77C}"/>
          </ac:spMkLst>
        </pc:spChg>
        <pc:spChg chg="mod">
          <ac:chgData name="CHARAN SINGH" userId="cf93d647e8583ced" providerId="LiveId" clId="{0369EAA2-502D-4E43-A93D-DD36393BC89F}" dt="2025-09-12T13:17:07.891" v="13"/>
          <ac:spMkLst>
            <pc:docMk/>
            <pc:sldMk cId="662342035" sldId="419"/>
            <ac:spMk id="17" creationId="{31301B26-2889-F8A9-78FA-73D2D458FBEB}"/>
          </ac:spMkLst>
        </pc:spChg>
        <pc:spChg chg="mod">
          <ac:chgData name="CHARAN SINGH" userId="cf93d647e8583ced" providerId="LiveId" clId="{0369EAA2-502D-4E43-A93D-DD36393BC89F}" dt="2025-09-12T13:17:07.891" v="13"/>
          <ac:spMkLst>
            <pc:docMk/>
            <pc:sldMk cId="662342035" sldId="419"/>
            <ac:spMk id="19" creationId="{32ACC333-238D-6582-8FF5-461F02188495}"/>
          </ac:spMkLst>
        </pc:spChg>
      </pc:sldChg>
      <pc:sldChg chg="modSp mod">
        <pc:chgData name="CHARAN SINGH" userId="cf93d647e8583ced" providerId="LiveId" clId="{0369EAA2-502D-4E43-A93D-DD36393BC89F}" dt="2025-09-16T07:08:53.685" v="85" actId="20577"/>
        <pc:sldMkLst>
          <pc:docMk/>
          <pc:sldMk cId="1033365271" sldId="420"/>
        </pc:sldMkLst>
        <pc:spChg chg="mod">
          <ac:chgData name="CHARAN SINGH" userId="cf93d647e8583ced" providerId="LiveId" clId="{0369EAA2-502D-4E43-A93D-DD36393BC89F}" dt="2025-09-12T13:17:44.695" v="17"/>
          <ac:spMkLst>
            <pc:docMk/>
            <pc:sldMk cId="1033365271" sldId="420"/>
            <ac:spMk id="2" creationId="{C79BD0FA-1355-A53B-B7F7-6B05A0CE5630}"/>
          </ac:spMkLst>
        </pc:spChg>
        <pc:graphicFrameChg chg="mod modGraphic">
          <ac:chgData name="CHARAN SINGH" userId="cf93d647e8583ced" providerId="LiveId" clId="{0369EAA2-502D-4E43-A93D-DD36393BC89F}" dt="2025-09-16T07:08:53.685" v="85" actId="20577"/>
          <ac:graphicFrameMkLst>
            <pc:docMk/>
            <pc:sldMk cId="1033365271" sldId="420"/>
            <ac:graphicFrameMk id="31" creationId="{53E0B0E2-E20C-4BF3-3FF7-47CF30BDC816}"/>
          </ac:graphicFrameMkLst>
        </pc:graphicFrameChg>
      </pc:sldChg>
      <pc:sldChg chg="modSp mod">
        <pc:chgData name="CHARAN SINGH" userId="cf93d647e8583ced" providerId="LiveId" clId="{0369EAA2-502D-4E43-A93D-DD36393BC89F}" dt="2025-09-12T13:19:21.013" v="19" actId="27636"/>
        <pc:sldMkLst>
          <pc:docMk/>
          <pc:sldMk cId="3281510602" sldId="421"/>
        </pc:sldMkLst>
        <pc:spChg chg="mod">
          <ac:chgData name="CHARAN SINGH" userId="cf93d647e8583ced" providerId="LiveId" clId="{0369EAA2-502D-4E43-A93D-DD36393BC89F}" dt="2025-09-12T13:19:07.673" v="18"/>
          <ac:spMkLst>
            <pc:docMk/>
            <pc:sldMk cId="3281510602" sldId="421"/>
            <ac:spMk id="2" creationId="{2F8688FA-8F3C-FFEE-17A5-0AC0133D429D}"/>
          </ac:spMkLst>
        </pc:spChg>
        <pc:spChg chg="mod">
          <ac:chgData name="CHARAN SINGH" userId="cf93d647e8583ced" providerId="LiveId" clId="{0369EAA2-502D-4E43-A93D-DD36393BC89F}" dt="2025-09-12T13:19:21.013" v="19" actId="27636"/>
          <ac:spMkLst>
            <pc:docMk/>
            <pc:sldMk cId="3281510602" sldId="421"/>
            <ac:spMk id="10" creationId="{00000000-0000-0000-0000-000000000000}"/>
          </ac:spMkLst>
        </pc:spChg>
      </pc:sldChg>
      <pc:sldChg chg="modSp mod">
        <pc:chgData name="CHARAN SINGH" userId="cf93d647e8583ced" providerId="LiveId" clId="{0369EAA2-502D-4E43-A93D-DD36393BC89F}" dt="2025-09-12T13:20:06.944" v="21" actId="27636"/>
        <pc:sldMkLst>
          <pc:docMk/>
          <pc:sldMk cId="1131193619" sldId="422"/>
        </pc:sldMkLst>
        <pc:spChg chg="mod">
          <ac:chgData name="CHARAN SINGH" userId="cf93d647e8583ced" providerId="LiveId" clId="{0369EAA2-502D-4E43-A93D-DD36393BC89F}" dt="2025-09-12T13:19:42.280" v="20" actId="20577"/>
          <ac:spMkLst>
            <pc:docMk/>
            <pc:sldMk cId="1131193619" sldId="422"/>
            <ac:spMk id="3" creationId="{3D3D94B8-27B3-585F-6603-90E04275ADD8}"/>
          </ac:spMkLst>
        </pc:spChg>
        <pc:spChg chg="mod">
          <ac:chgData name="CHARAN SINGH" userId="cf93d647e8583ced" providerId="LiveId" clId="{0369EAA2-502D-4E43-A93D-DD36393BC89F}" dt="2025-09-12T13:20:06.944" v="21" actId="27636"/>
          <ac:spMkLst>
            <pc:docMk/>
            <pc:sldMk cId="1131193619" sldId="422"/>
            <ac:spMk id="7" creationId="{D96DE621-5968-A85F-4B37-AF6B2E6200CA}"/>
          </ac:spMkLst>
        </pc:spChg>
      </pc:sldChg>
      <pc:sldChg chg="modSp mod">
        <pc:chgData name="CHARAN SINGH" userId="cf93d647e8583ced" providerId="LiveId" clId="{0369EAA2-502D-4E43-A93D-DD36393BC89F}" dt="2025-09-12T13:20:37.143" v="23" actId="1076"/>
        <pc:sldMkLst>
          <pc:docMk/>
          <pc:sldMk cId="1942399933" sldId="424"/>
        </pc:sldMkLst>
        <pc:spChg chg="mod">
          <ac:chgData name="CHARAN SINGH" userId="cf93d647e8583ced" providerId="LiveId" clId="{0369EAA2-502D-4E43-A93D-DD36393BC89F}" dt="2025-09-12T13:20:37.143" v="23" actId="1076"/>
          <ac:spMkLst>
            <pc:docMk/>
            <pc:sldMk cId="1942399933" sldId="424"/>
            <ac:spMk id="2" creationId="{D6CCA767-766D-2D5B-BFEB-EEE414A39D09}"/>
          </ac:spMkLst>
        </pc:spChg>
        <pc:spChg chg="mod">
          <ac:chgData name="CHARAN SINGH" userId="cf93d647e8583ced" providerId="LiveId" clId="{0369EAA2-502D-4E43-A93D-DD36393BC89F}" dt="2025-09-12T13:20:29.740" v="22" actId="27636"/>
          <ac:spMkLst>
            <pc:docMk/>
            <pc:sldMk cId="1942399933" sldId="424"/>
            <ac:spMk id="3" creationId="{B865D65A-82E1-9AEF-1811-1315F2CDDD97}"/>
          </ac:spMkLst>
        </pc:spChg>
      </pc:sldChg>
      <pc:sldChg chg="modSp mod">
        <pc:chgData name="CHARAN SINGH" userId="cf93d647e8583ced" providerId="LiveId" clId="{0369EAA2-502D-4E43-A93D-DD36393BC89F}" dt="2025-09-16T07:13:48.888" v="93" actId="6549"/>
        <pc:sldMkLst>
          <pc:docMk/>
          <pc:sldMk cId="1530300975" sldId="426"/>
        </pc:sldMkLst>
        <pc:spChg chg="mod">
          <ac:chgData name="CHARAN SINGH" userId="cf93d647e8583ced" providerId="LiveId" clId="{0369EAA2-502D-4E43-A93D-DD36393BC89F}" dt="2025-09-12T13:21:40.632" v="24" actId="1076"/>
          <ac:spMkLst>
            <pc:docMk/>
            <pc:sldMk cId="1530300975" sldId="426"/>
            <ac:spMk id="3" creationId="{73195D41-61A0-0C52-D7DA-4B3192EA007F}"/>
          </ac:spMkLst>
        </pc:spChg>
        <pc:spChg chg="mod">
          <ac:chgData name="CHARAN SINGH" userId="cf93d647e8583ced" providerId="LiveId" clId="{0369EAA2-502D-4E43-A93D-DD36393BC89F}" dt="2025-09-16T07:13:48.888" v="93" actId="6549"/>
          <ac:spMkLst>
            <pc:docMk/>
            <pc:sldMk cId="1530300975" sldId="426"/>
            <ac:spMk id="7" creationId="{4F83C96F-6792-A52D-4AF2-830310536C25}"/>
          </ac:spMkLst>
        </pc:spChg>
      </pc:sldChg>
      <pc:sldChg chg="modSp mod">
        <pc:chgData name="CHARAN SINGH" userId="cf93d647e8583ced" providerId="LiveId" clId="{0369EAA2-502D-4E43-A93D-DD36393BC89F}" dt="2025-09-12T13:22:30.508" v="33" actId="20577"/>
        <pc:sldMkLst>
          <pc:docMk/>
          <pc:sldMk cId="2915860908" sldId="427"/>
        </pc:sldMkLst>
        <pc:spChg chg="mod">
          <ac:chgData name="CHARAN SINGH" userId="cf93d647e8583ced" providerId="LiveId" clId="{0369EAA2-502D-4E43-A93D-DD36393BC89F}" dt="2025-09-12T13:22:30.508" v="33" actId="20577"/>
          <ac:spMkLst>
            <pc:docMk/>
            <pc:sldMk cId="2915860908" sldId="427"/>
            <ac:spMk id="2" creationId="{54484697-51CC-9F7D-B4D6-DD0118EA4A03}"/>
          </ac:spMkLst>
        </pc:spChg>
      </pc:sldChg>
      <pc:sldChg chg="modSp mod">
        <pc:chgData name="CHARAN SINGH" userId="cf93d647e8583ced" providerId="LiveId" clId="{0369EAA2-502D-4E43-A93D-DD36393BC89F}" dt="2025-09-16T07:06:26.528" v="65"/>
        <pc:sldMkLst>
          <pc:docMk/>
          <pc:sldMk cId="4032866981" sldId="429"/>
        </pc:sldMkLst>
        <pc:spChg chg="mod">
          <ac:chgData name="CHARAN SINGH" userId="cf93d647e8583ced" providerId="LiveId" clId="{0369EAA2-502D-4E43-A93D-DD36393BC89F}" dt="2025-09-12T13:17:23.591" v="14"/>
          <ac:spMkLst>
            <pc:docMk/>
            <pc:sldMk cId="4032866981" sldId="429"/>
            <ac:spMk id="2" creationId="{A0570CC2-1EAB-770B-A860-3F545BC472E3}"/>
          </ac:spMkLst>
        </pc:spChg>
        <pc:spChg chg="mod">
          <ac:chgData name="CHARAN SINGH" userId="cf93d647e8583ced" providerId="LiveId" clId="{0369EAA2-502D-4E43-A93D-DD36393BC89F}" dt="2025-09-16T07:06:26.528" v="65"/>
          <ac:spMkLst>
            <pc:docMk/>
            <pc:sldMk cId="4032866981" sldId="429"/>
            <ac:spMk id="20" creationId="{7AED46BB-F5AB-C5C0-2118-102C58DBA295}"/>
          </ac:spMkLst>
        </pc:spChg>
        <pc:spChg chg="mod">
          <ac:chgData name="CHARAN SINGH" userId="cf93d647e8583ced" providerId="LiveId" clId="{0369EAA2-502D-4E43-A93D-DD36393BC89F}" dt="2025-09-16T07:06:26.528" v="65"/>
          <ac:spMkLst>
            <pc:docMk/>
            <pc:sldMk cId="4032866981" sldId="429"/>
            <ac:spMk id="21" creationId="{483D85C4-BB1D-F49A-CD85-8D69E615219E}"/>
          </ac:spMkLst>
        </pc:spChg>
        <pc:spChg chg="mod">
          <ac:chgData name="CHARAN SINGH" userId="cf93d647e8583ced" providerId="LiveId" clId="{0369EAA2-502D-4E43-A93D-DD36393BC89F}" dt="2025-09-16T07:06:26.528" v="65"/>
          <ac:spMkLst>
            <pc:docMk/>
            <pc:sldMk cId="4032866981" sldId="429"/>
            <ac:spMk id="22" creationId="{EC43B1FF-9415-9D19-A701-4923F4787DDB}"/>
          </ac:spMkLst>
        </pc:spChg>
        <pc:spChg chg="mod">
          <ac:chgData name="CHARAN SINGH" userId="cf93d647e8583ced" providerId="LiveId" clId="{0369EAA2-502D-4E43-A93D-DD36393BC89F}" dt="2025-09-16T07:06:26.528" v="65"/>
          <ac:spMkLst>
            <pc:docMk/>
            <pc:sldMk cId="4032866981" sldId="429"/>
            <ac:spMk id="23" creationId="{69235602-99B6-4765-824F-4E0F494FAF0E}"/>
          </ac:spMkLst>
        </pc:spChg>
        <pc:spChg chg="mod">
          <ac:chgData name="CHARAN SINGH" userId="cf93d647e8583ced" providerId="LiveId" clId="{0369EAA2-502D-4E43-A93D-DD36393BC89F}" dt="2025-09-16T07:06:26.528" v="65"/>
          <ac:spMkLst>
            <pc:docMk/>
            <pc:sldMk cId="4032866981" sldId="429"/>
            <ac:spMk id="26" creationId="{E0693FE7-3B18-8B72-4835-5AFB7D0B9681}"/>
          </ac:spMkLst>
        </pc:spChg>
        <pc:spChg chg="mod">
          <ac:chgData name="CHARAN SINGH" userId="cf93d647e8583ced" providerId="LiveId" clId="{0369EAA2-502D-4E43-A93D-DD36393BC89F}" dt="2025-09-16T07:06:26.528" v="65"/>
          <ac:spMkLst>
            <pc:docMk/>
            <pc:sldMk cId="4032866981" sldId="429"/>
            <ac:spMk id="27" creationId="{46C6DF15-D337-714E-9A29-7953BA026CB6}"/>
          </ac:spMkLst>
        </pc:spChg>
        <pc:spChg chg="mod">
          <ac:chgData name="CHARAN SINGH" userId="cf93d647e8583ced" providerId="LiveId" clId="{0369EAA2-502D-4E43-A93D-DD36393BC89F}" dt="2025-09-16T07:06:26.528" v="65"/>
          <ac:spMkLst>
            <pc:docMk/>
            <pc:sldMk cId="4032866981" sldId="429"/>
            <ac:spMk id="28" creationId="{8401375B-BAA9-A508-346D-87A043C7FD41}"/>
          </ac:spMkLst>
        </pc:spChg>
        <pc:spChg chg="mod">
          <ac:chgData name="CHARAN SINGH" userId="cf93d647e8583ced" providerId="LiveId" clId="{0369EAA2-502D-4E43-A93D-DD36393BC89F}" dt="2025-09-16T07:06:26.528" v="65"/>
          <ac:spMkLst>
            <pc:docMk/>
            <pc:sldMk cId="4032866981" sldId="429"/>
            <ac:spMk id="29" creationId="{7217A048-9C2E-ECF9-BB2B-6720072409B0}"/>
          </ac:spMkLst>
        </pc:spChg>
        <pc:grpChg chg="mod">
          <ac:chgData name="CHARAN SINGH" userId="cf93d647e8583ced" providerId="LiveId" clId="{0369EAA2-502D-4E43-A93D-DD36393BC89F}" dt="2025-09-16T07:06:26.528" v="65"/>
          <ac:grpSpMkLst>
            <pc:docMk/>
            <pc:sldMk cId="4032866981" sldId="429"/>
            <ac:grpSpMk id="3" creationId="{A71315C8-0965-F83B-2460-126C43C80431}"/>
          </ac:grpSpMkLst>
        </pc:grpChg>
        <pc:grpChg chg="mod">
          <ac:chgData name="CHARAN SINGH" userId="cf93d647e8583ced" providerId="LiveId" clId="{0369EAA2-502D-4E43-A93D-DD36393BC89F}" dt="2025-09-16T07:06:26.528" v="65"/>
          <ac:grpSpMkLst>
            <pc:docMk/>
            <pc:sldMk cId="4032866981" sldId="429"/>
            <ac:grpSpMk id="25" creationId="{E502FEC8-5F13-69BA-B60C-C29E90580ABB}"/>
          </ac:grpSpMkLst>
        </pc:grpChg>
      </pc:sldChg>
      <pc:sldChg chg="modSp mod">
        <pc:chgData name="CHARAN SINGH" userId="cf93d647e8583ced" providerId="LiveId" clId="{0369EAA2-502D-4E43-A93D-DD36393BC89F}" dt="2025-09-16T07:15:12.287" v="94" actId="27636"/>
        <pc:sldMkLst>
          <pc:docMk/>
          <pc:sldMk cId="3488601987" sldId="430"/>
        </pc:sldMkLst>
        <pc:spChg chg="mod">
          <ac:chgData name="CHARAN SINGH" userId="cf93d647e8583ced" providerId="LiveId" clId="{0369EAA2-502D-4E43-A93D-DD36393BC89F}" dt="2025-09-16T07:15:12.287" v="94" actId="27636"/>
          <ac:spMkLst>
            <pc:docMk/>
            <pc:sldMk cId="3488601987" sldId="430"/>
            <ac:spMk id="2" creationId="{BAD40558-DE66-CEF9-33E3-3C7956EC5F77}"/>
          </ac:spMkLst>
        </pc:spChg>
      </pc:sldChg>
      <pc:sldChg chg="modSp">
        <pc:chgData name="CHARAN SINGH" userId="cf93d647e8583ced" providerId="LiveId" clId="{0369EAA2-502D-4E43-A93D-DD36393BC89F}" dt="2025-09-12T13:23:42.913" v="34"/>
        <pc:sldMkLst>
          <pc:docMk/>
          <pc:sldMk cId="4075647553" sldId="432"/>
        </pc:sldMkLst>
        <pc:spChg chg="mod">
          <ac:chgData name="CHARAN SINGH" userId="cf93d647e8583ced" providerId="LiveId" clId="{0369EAA2-502D-4E43-A93D-DD36393BC89F}" dt="2025-09-12T13:23:42.913" v="34"/>
          <ac:spMkLst>
            <pc:docMk/>
            <pc:sldMk cId="4075647553" sldId="432"/>
            <ac:spMk id="7" creationId="{BF14B3E3-FD16-B488-5637-68FBE82C20FF}"/>
          </ac:spMkLst>
        </pc:spChg>
      </pc:sldChg>
      <pc:sldChg chg="modSp mod">
        <pc:chgData name="CHARAN SINGH" userId="cf93d647e8583ced" providerId="LiveId" clId="{0369EAA2-502D-4E43-A93D-DD36393BC89F}" dt="2025-09-16T07:17:06.248" v="115" actId="20577"/>
        <pc:sldMkLst>
          <pc:docMk/>
          <pc:sldMk cId="2755985433" sldId="434"/>
        </pc:sldMkLst>
        <pc:spChg chg="mod">
          <ac:chgData name="CHARAN SINGH" userId="cf93d647e8583ced" providerId="LiveId" clId="{0369EAA2-502D-4E43-A93D-DD36393BC89F}" dt="2025-09-12T13:23:55.107" v="35"/>
          <ac:spMkLst>
            <pc:docMk/>
            <pc:sldMk cId="2755985433" sldId="434"/>
            <ac:spMk id="7" creationId="{B0325029-2AB9-3317-B438-802233D1C83F}"/>
          </ac:spMkLst>
        </pc:spChg>
        <pc:spChg chg="mod">
          <ac:chgData name="CHARAN SINGH" userId="cf93d647e8583ced" providerId="LiveId" clId="{0369EAA2-502D-4E43-A93D-DD36393BC89F}" dt="2025-09-16T07:17:06.248" v="115" actId="20577"/>
          <ac:spMkLst>
            <pc:docMk/>
            <pc:sldMk cId="2755985433" sldId="434"/>
            <ac:spMk id="8" creationId="{DF83962A-0C4E-185B-4EDA-1E8BAF49CEBE}"/>
          </ac:spMkLst>
        </pc:spChg>
      </pc:sldChg>
      <pc:sldChg chg="modSp">
        <pc:chgData name="CHARAN SINGH" userId="cf93d647e8583ced" providerId="LiveId" clId="{0369EAA2-502D-4E43-A93D-DD36393BC89F}" dt="2025-09-12T13:24:33.783" v="39"/>
        <pc:sldMkLst>
          <pc:docMk/>
          <pc:sldMk cId="2213064430" sldId="435"/>
        </pc:sldMkLst>
        <pc:spChg chg="mod">
          <ac:chgData name="CHARAN SINGH" userId="cf93d647e8583ced" providerId="LiveId" clId="{0369EAA2-502D-4E43-A93D-DD36393BC89F}" dt="2025-09-12T13:24:33.783" v="39"/>
          <ac:spMkLst>
            <pc:docMk/>
            <pc:sldMk cId="2213064430" sldId="435"/>
            <ac:spMk id="6" creationId="{4C61357C-82F6-3ED4-E984-8AB094402C48}"/>
          </ac:spMkLst>
        </pc:spChg>
        <pc:spChg chg="mod">
          <ac:chgData name="CHARAN SINGH" userId="cf93d647e8583ced" providerId="LiveId" clId="{0369EAA2-502D-4E43-A93D-DD36393BC89F}" dt="2025-09-12T13:24:29.463" v="38"/>
          <ac:spMkLst>
            <pc:docMk/>
            <pc:sldMk cId="2213064430" sldId="435"/>
            <ac:spMk id="7" creationId="{0759096B-A3C3-9D36-7EEE-AC6F15040414}"/>
          </ac:spMkLst>
        </pc:spChg>
      </pc:sldChg>
      <pc:sldChg chg="modSp">
        <pc:chgData name="CHARAN SINGH" userId="cf93d647e8583ced" providerId="LiveId" clId="{0369EAA2-502D-4E43-A93D-DD36393BC89F}" dt="2025-09-12T13:24:44.591" v="41"/>
        <pc:sldMkLst>
          <pc:docMk/>
          <pc:sldMk cId="412910449" sldId="436"/>
        </pc:sldMkLst>
        <pc:spChg chg="mod">
          <ac:chgData name="CHARAN SINGH" userId="cf93d647e8583ced" providerId="LiveId" clId="{0369EAA2-502D-4E43-A93D-DD36393BC89F}" dt="2025-09-12T13:24:44.591" v="41"/>
          <ac:spMkLst>
            <pc:docMk/>
            <pc:sldMk cId="412910449" sldId="436"/>
            <ac:spMk id="2" creationId="{6C430F98-D737-95AA-A2C9-9A115EC05012}"/>
          </ac:spMkLst>
        </pc:spChg>
        <pc:spChg chg="mod">
          <ac:chgData name="CHARAN SINGH" userId="cf93d647e8583ced" providerId="LiveId" clId="{0369EAA2-502D-4E43-A93D-DD36393BC89F}" dt="2025-09-12T13:24:40.626" v="40"/>
          <ac:spMkLst>
            <pc:docMk/>
            <pc:sldMk cId="412910449" sldId="436"/>
            <ac:spMk id="7" creationId="{6CD87C99-3DAD-5FD8-9981-2AA16B07790B}"/>
          </ac:spMkLst>
        </pc:spChg>
      </pc:sldChg>
      <pc:sldChg chg="modSp">
        <pc:chgData name="CHARAN SINGH" userId="cf93d647e8583ced" providerId="LiveId" clId="{0369EAA2-502D-4E43-A93D-DD36393BC89F}" dt="2025-09-12T13:25:14.314" v="43"/>
        <pc:sldMkLst>
          <pc:docMk/>
          <pc:sldMk cId="1983374551" sldId="437"/>
        </pc:sldMkLst>
        <pc:spChg chg="mod">
          <ac:chgData name="CHARAN SINGH" userId="cf93d647e8583ced" providerId="LiveId" clId="{0369EAA2-502D-4E43-A93D-DD36393BC89F}" dt="2025-09-12T13:25:14.314" v="43"/>
          <ac:spMkLst>
            <pc:docMk/>
            <pc:sldMk cId="1983374551" sldId="437"/>
            <ac:spMk id="6" creationId="{91F52EFC-F7C7-D75A-2B3C-7EA43D39F953}"/>
          </ac:spMkLst>
        </pc:spChg>
        <pc:spChg chg="mod">
          <ac:chgData name="CHARAN SINGH" userId="cf93d647e8583ced" providerId="LiveId" clId="{0369EAA2-502D-4E43-A93D-DD36393BC89F}" dt="2025-09-12T13:25:09.923" v="42"/>
          <ac:spMkLst>
            <pc:docMk/>
            <pc:sldMk cId="1983374551" sldId="437"/>
            <ac:spMk id="7" creationId="{A6C73D6B-279E-6934-776C-F21954BA6B7D}"/>
          </ac:spMkLst>
        </pc:spChg>
      </pc:sldChg>
      <pc:sldChg chg="modSp">
        <pc:chgData name="CHARAN SINGH" userId="cf93d647e8583ced" providerId="LiveId" clId="{0369EAA2-502D-4E43-A93D-DD36393BC89F}" dt="2025-09-12T13:25:37.347" v="45"/>
        <pc:sldMkLst>
          <pc:docMk/>
          <pc:sldMk cId="3801670583" sldId="438"/>
        </pc:sldMkLst>
        <pc:spChg chg="mod">
          <ac:chgData name="CHARAN SINGH" userId="cf93d647e8583ced" providerId="LiveId" clId="{0369EAA2-502D-4E43-A93D-DD36393BC89F}" dt="2025-09-12T13:25:37.347" v="45"/>
          <ac:spMkLst>
            <pc:docMk/>
            <pc:sldMk cId="3801670583" sldId="438"/>
            <ac:spMk id="2" creationId="{F16D8F07-A4AE-783C-9589-91F73ACB10A0}"/>
          </ac:spMkLst>
        </pc:spChg>
        <pc:spChg chg="mod">
          <ac:chgData name="CHARAN SINGH" userId="cf93d647e8583ced" providerId="LiveId" clId="{0369EAA2-502D-4E43-A93D-DD36393BC89F}" dt="2025-09-12T13:25:25.027" v="44"/>
          <ac:spMkLst>
            <pc:docMk/>
            <pc:sldMk cId="3801670583" sldId="438"/>
            <ac:spMk id="7" creationId="{E694C8CB-2276-33F5-C360-53CCBE3C8536}"/>
          </ac:spMkLst>
        </pc:spChg>
      </pc:sldChg>
      <pc:sldChg chg="modSp">
        <pc:chgData name="CHARAN SINGH" userId="cf93d647e8583ced" providerId="LiveId" clId="{0369EAA2-502D-4E43-A93D-DD36393BC89F}" dt="2025-09-12T13:25:48.732" v="46"/>
        <pc:sldMkLst>
          <pc:docMk/>
          <pc:sldMk cId="140122585" sldId="439"/>
        </pc:sldMkLst>
        <pc:spChg chg="mod">
          <ac:chgData name="CHARAN SINGH" userId="cf93d647e8583ced" providerId="LiveId" clId="{0369EAA2-502D-4E43-A93D-DD36393BC89F}" dt="2025-09-12T13:25:48.732" v="46"/>
          <ac:spMkLst>
            <pc:docMk/>
            <pc:sldMk cId="140122585" sldId="439"/>
            <ac:spMk id="7" creationId="{F6908F08-5B6F-400F-D0B5-CF5A76D21209}"/>
          </ac:spMkLst>
        </pc:spChg>
      </pc:sldChg>
      <pc:sldChg chg="modSp">
        <pc:chgData name="CHARAN SINGH" userId="cf93d647e8583ced" providerId="LiveId" clId="{0369EAA2-502D-4E43-A93D-DD36393BC89F}" dt="2025-09-12T13:26:09.524" v="48"/>
        <pc:sldMkLst>
          <pc:docMk/>
          <pc:sldMk cId="1325256705" sldId="440"/>
        </pc:sldMkLst>
        <pc:spChg chg="mod">
          <ac:chgData name="CHARAN SINGH" userId="cf93d647e8583ced" providerId="LiveId" clId="{0369EAA2-502D-4E43-A93D-DD36393BC89F}" dt="2025-09-12T13:26:09.524" v="48"/>
          <ac:spMkLst>
            <pc:docMk/>
            <pc:sldMk cId="1325256705" sldId="440"/>
            <ac:spMk id="2" creationId="{A2DE9706-A02A-7465-F22B-32D2686D0A86}"/>
          </ac:spMkLst>
        </pc:spChg>
        <pc:spChg chg="mod">
          <ac:chgData name="CHARAN SINGH" userId="cf93d647e8583ced" providerId="LiveId" clId="{0369EAA2-502D-4E43-A93D-DD36393BC89F}" dt="2025-09-12T13:26:05.756" v="47"/>
          <ac:spMkLst>
            <pc:docMk/>
            <pc:sldMk cId="1325256705" sldId="440"/>
            <ac:spMk id="7" creationId="{DACD7992-E105-ECB7-CA78-0D8EFDF80E38}"/>
          </ac:spMkLst>
        </pc:spChg>
      </pc:sldChg>
      <pc:sldChg chg="modSp">
        <pc:chgData name="CHARAN SINGH" userId="cf93d647e8583ced" providerId="LiveId" clId="{0369EAA2-502D-4E43-A93D-DD36393BC89F}" dt="2025-09-12T13:24:16.277" v="37"/>
        <pc:sldMkLst>
          <pc:docMk/>
          <pc:sldMk cId="2748675629" sldId="441"/>
        </pc:sldMkLst>
        <pc:spChg chg="mod">
          <ac:chgData name="CHARAN SINGH" userId="cf93d647e8583ced" providerId="LiveId" clId="{0369EAA2-502D-4E43-A93D-DD36393BC89F}" dt="2025-09-12T13:24:16.277" v="37"/>
          <ac:spMkLst>
            <pc:docMk/>
            <pc:sldMk cId="2748675629" sldId="441"/>
            <ac:spMk id="5" creationId="{32F732D6-74EE-EDA7-D5F2-F8CA850160AF}"/>
          </ac:spMkLst>
        </pc:spChg>
        <pc:spChg chg="mod">
          <ac:chgData name="CHARAN SINGH" userId="cf93d647e8583ced" providerId="LiveId" clId="{0369EAA2-502D-4E43-A93D-DD36393BC89F}" dt="2025-09-12T13:24:11.240" v="36"/>
          <ac:spMkLst>
            <pc:docMk/>
            <pc:sldMk cId="2748675629" sldId="441"/>
            <ac:spMk id="7" creationId="{7E88366B-60F9-8D5F-1B7E-B8A68E3A6C6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71CA1CB-C8CF-488F-16CF-2187A59CE7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2EA48A-AD32-B3F3-EC86-7FEF0B14A2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B6EC1-90C4-4CA0-8700-70007FE60A64}" type="datetimeFigureOut">
              <a:rPr lang="en-IN" smtClean="0"/>
              <a:t>20-12-2025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F37A0A-AB4E-3E1A-5518-CE93D45377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C9529B-B5F8-EC4B-D056-3B752B3D22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37479-D982-4EAD-9A55-BB7CC9827D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73837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1803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A60B1-6CE8-1D3C-8CCD-A334C584B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55F18-C23B-30E7-F86E-F61F24B694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5B84CF-970C-175E-7A63-FB27850DFF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33680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NDRF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19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37FC53-ECDA-951A-DADC-B448EAB3A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" r="291"/>
          <a:stretch/>
        </p:blipFill>
        <p:spPr>
          <a:xfrm>
            <a:off x="25400" y="0"/>
            <a:ext cx="24333201" cy="13716000"/>
          </a:xfrm>
          <a:prstGeom prst="rect">
            <a:avLst/>
          </a:prstGeom>
        </p:spPr>
      </p:pic>
      <p:sp>
        <p:nvSpPr>
          <p:cNvPr id="9" name="Rectangle">
            <a:extLst>
              <a:ext uri="{FF2B5EF4-FFF2-40B4-BE49-F238E27FC236}">
                <a16:creationId xmlns:a16="http://schemas.microsoft.com/office/drawing/2014/main" id="{72473347-6BEE-3525-8885-93B0C9BDE2E2}"/>
              </a:ext>
            </a:extLst>
          </p:cNvPr>
          <p:cNvSpPr/>
          <p:nvPr/>
        </p:nvSpPr>
        <p:spPr>
          <a:xfrm>
            <a:off x="-25400" y="-25400"/>
            <a:ext cx="24434800" cy="13766800"/>
          </a:xfrm>
          <a:prstGeom prst="rect">
            <a:avLst/>
          </a:prstGeom>
          <a:solidFill>
            <a:srgbClr val="535353">
              <a:alpha val="7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3" name="Shape"/>
          <p:cNvSpPr/>
          <p:nvPr/>
        </p:nvSpPr>
        <p:spPr>
          <a:xfrm>
            <a:off x="-103356" y="3880188"/>
            <a:ext cx="13772463" cy="4928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1016000" y="5057894"/>
            <a:ext cx="10382141" cy="2646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600" dirty="0"/>
              <a:t>पाठ 19
मरीजों को उठाना और स्थानांतरित करना</a:t>
            </a:r>
            <a:endParaRPr lang="en-US" sz="6600" dirty="0"/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AD3090FD-6B08-3911-9B2E-4298BEB318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941"/>
            <a:ext cx="3258094" cy="221951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7" y="354061"/>
            <a:ext cx="16234425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</a:t>
            </a:r>
            <a:r>
              <a:rPr lang="hi-IN" sz="4800" dirty="0">
                <a:latin typeface="Arial Black" panose="020B0A04020102020204" pitchFamily="34" charset="0"/>
              </a:rPr>
              <a:t>चिकित्सा प्रथम उत्तरदाता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5" name="PEER | CSSR | INDIA">
            <a:extLst>
              <a:ext uri="{FF2B5EF4-FFF2-40B4-BE49-F238E27FC236}">
                <a16:creationId xmlns:a16="http://schemas.microsoft.com/office/drawing/2014/main" id="{3EC7D4A0-11F1-2F27-2523-56E1BA3CB2CB}"/>
              </a:ext>
            </a:extLst>
          </p:cNvPr>
          <p:cNvSpPr txBox="1"/>
          <p:nvPr/>
        </p:nvSpPr>
        <p:spPr>
          <a:xfrm>
            <a:off x="602390" y="12960656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chemeClr val="bg1"/>
                </a:solidFill>
              </a:rPr>
              <a:t>NDRF</a:t>
            </a:r>
            <a:r>
              <a:rPr dirty="0">
                <a:solidFill>
                  <a:schemeClr val="bg1"/>
                </a:solidFill>
              </a:rPr>
              <a:t> | </a:t>
            </a:r>
            <a:r>
              <a:rPr lang="en-US" dirty="0">
                <a:solidFill>
                  <a:schemeClr val="bg1"/>
                </a:solidFill>
              </a:rPr>
              <a:t>MFR</a:t>
            </a:r>
            <a:r>
              <a:rPr dirty="0">
                <a:solidFill>
                  <a:schemeClr val="bg1"/>
                </a:solidFill>
              </a:rPr>
              <a:t> | INDIA</a:t>
            </a:r>
          </a:p>
        </p:txBody>
      </p:sp>
      <p:grpSp>
        <p:nvGrpSpPr>
          <p:cNvPr id="7" name="Group"/>
          <p:cNvGrpSpPr/>
          <p:nvPr/>
        </p:nvGrpSpPr>
        <p:grpSpPr>
          <a:xfrm>
            <a:off x="21506279" y="12813338"/>
            <a:ext cx="1945444" cy="902664"/>
            <a:chOff x="-32921" y="0"/>
            <a:chExt cx="1945444" cy="902662"/>
          </a:xfrm>
        </p:grpSpPr>
        <p:sp>
          <p:nvSpPr>
            <p:cNvPr id="8" name="PPT 2 - 1"/>
            <p:cNvSpPr txBox="1"/>
            <p:nvPr/>
          </p:nvSpPr>
          <p:spPr>
            <a:xfrm>
              <a:off x="-32921" y="0"/>
              <a:ext cx="1945444" cy="619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8283" tIns="78283" rIns="78283" bIns="78283" numCol="1" anchor="t">
              <a:spAutoFit/>
            </a:bodyPr>
            <a:lstStyle>
              <a:lvl1pPr algn="ctr" defTabSz="2438400">
                <a:spcBef>
                  <a:spcPts val="600"/>
                </a:spcBef>
                <a:defRPr sz="3000" b="1">
                  <a:solidFill>
                    <a:srgbClr val="53535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>
                <a:defRPr b="0"/>
              </a:pPr>
              <a:r>
                <a:rPr b="1" dirty="0">
                  <a:solidFill>
                    <a:schemeClr val="bg1"/>
                  </a:solidFill>
                </a:rPr>
                <a:t>PPT</a:t>
              </a:r>
              <a:r>
                <a:rPr lang="en-US" b="1" dirty="0">
                  <a:solidFill>
                    <a:schemeClr val="bg1"/>
                  </a:solidFill>
                </a:rPr>
                <a:t> 19 - 1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"/>
            <p:cNvSpPr/>
            <p:nvPr/>
          </p:nvSpPr>
          <p:spPr>
            <a:xfrm>
              <a:off x="0" y="699461"/>
              <a:ext cx="1879600" cy="203201"/>
            </a:xfrm>
            <a:prstGeom prst="rect">
              <a:avLst/>
            </a:prstGeom>
            <a:solidFill>
              <a:srgbClr val="585756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8E48575C-96B3-18D6-8D84-C1D29B525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92308" y="8195"/>
            <a:ext cx="2442492" cy="24360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5EC712-4450-43FC-B492-DEDE81C3F3DA}"/>
              </a:ext>
            </a:extLst>
          </p:cNvPr>
          <p:cNvSpPr txBox="1"/>
          <p:nvPr/>
        </p:nvSpPr>
        <p:spPr>
          <a:xfrm>
            <a:off x="2551343" y="9905032"/>
            <a:ext cx="8463064" cy="1266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8283" tIns="78283" rIns="78283" bIns="78283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Vetted by –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Sh</a:t>
            </a:r>
            <a:r>
              <a:rPr lang="en-US" b="1" dirty="0" err="1">
                <a:solidFill>
                  <a:schemeClr val="bg1"/>
                </a:solidFill>
              </a:rPr>
              <a:t>.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Pushpendra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Kumar, DC  </a:t>
            </a: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</a:rPr>
              <a:t>                    2 BN NDRF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7" name="List three emergency moves and two non-emergency moves for lifting and moving a patient.…">
            <a:extLst>
              <a:ext uri="{FF2B5EF4-FFF2-40B4-BE49-F238E27FC236}">
                <a16:creationId xmlns:a16="http://schemas.microsoft.com/office/drawing/2014/main" id="{618738EB-23AB-39E1-3709-4852F073E6FF}"/>
              </a:ext>
            </a:extLst>
          </p:cNvPr>
          <p:cNvSpPr txBox="1"/>
          <p:nvPr/>
        </p:nvSpPr>
        <p:spPr>
          <a:xfrm>
            <a:off x="11659744" y="5339444"/>
            <a:ext cx="10763625" cy="5328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एक मरीज को उठाने और स्थानांतरित करने के लिए तीन आपातकालीन चालों और दो गैर-आपातकालीन चालों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। 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 बैकबोर्ड का उपयोग करने वाला रोगी को स्थिर करने और परिवहन करने की तकनीकों का प्रदर्शन </a:t>
            </a:r>
            <a:r>
              <a:rPr lang="hi-IN" dirty="0">
                <a:solidFill>
                  <a:srgbClr val="FF0000"/>
                </a:solidFill>
              </a:rPr>
              <a:t>करना</a:t>
            </a:r>
            <a:r>
              <a:rPr lang="hi-IN" dirty="0"/>
              <a:t> ।</a:t>
            </a:r>
            <a:endParaRPr dirty="0"/>
          </a:p>
        </p:txBody>
      </p:sp>
      <p:grpSp>
        <p:nvGrpSpPr>
          <p:cNvPr id="8" name="Group">
            <a:extLst>
              <a:ext uri="{FF2B5EF4-FFF2-40B4-BE49-F238E27FC236}">
                <a16:creationId xmlns:a16="http://schemas.microsoft.com/office/drawing/2014/main" id="{807D348B-7D9F-9365-1F10-137F930FF4C1}"/>
              </a:ext>
            </a:extLst>
          </p:cNvPr>
          <p:cNvGrpSpPr/>
          <p:nvPr/>
        </p:nvGrpSpPr>
        <p:grpSpPr>
          <a:xfrm>
            <a:off x="9936541" y="5444384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75B81AC3-9D4F-AFA2-9A7A-6CB2246D393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" name="1">
              <a:extLst>
                <a:ext uri="{FF2B5EF4-FFF2-40B4-BE49-F238E27FC236}">
                  <a16:creationId xmlns:a16="http://schemas.microsoft.com/office/drawing/2014/main" id="{D4CA1281-8C4E-9828-8DA2-210511B95A20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1" name="Group">
            <a:extLst>
              <a:ext uri="{FF2B5EF4-FFF2-40B4-BE49-F238E27FC236}">
                <a16:creationId xmlns:a16="http://schemas.microsoft.com/office/drawing/2014/main" id="{B4D45450-FF9D-4A66-AB69-F3B3393F858F}"/>
              </a:ext>
            </a:extLst>
          </p:cNvPr>
          <p:cNvGrpSpPr/>
          <p:nvPr/>
        </p:nvGrpSpPr>
        <p:grpSpPr>
          <a:xfrm>
            <a:off x="9958192" y="8528283"/>
            <a:ext cx="1219201" cy="1681958"/>
            <a:chOff x="0" y="115975"/>
            <a:chExt cx="1219200" cy="1681957"/>
          </a:xfrm>
        </p:grpSpPr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0F633AD7-BE84-DC4F-E74B-633A5DF2D20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" name="2">
              <a:extLst>
                <a:ext uri="{FF2B5EF4-FFF2-40B4-BE49-F238E27FC236}">
                  <a16:creationId xmlns:a16="http://schemas.microsoft.com/office/drawing/2014/main" id="{2CBD3998-7503-6E26-CB67-91D0D8D39414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E48575C-96B3-18D6-8D84-C1D29B525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11" name="Name five examples of situations that might require you to make…">
            <a:extLst>
              <a:ext uri="{FF2B5EF4-FFF2-40B4-BE49-F238E27FC236}">
                <a16:creationId xmlns:a16="http://schemas.microsoft.com/office/drawing/2014/main" id="{1D0ECCB7-A538-22E9-270D-8B976CEF6A27}"/>
              </a:ext>
            </a:extLst>
          </p:cNvPr>
          <p:cNvSpPr txBox="1"/>
          <p:nvPr/>
        </p:nvSpPr>
        <p:spPr>
          <a:xfrm>
            <a:off x="11659744" y="4760577"/>
            <a:ext cx="10214938" cy="38514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एक मरीज के साथ एक आपातकालीन कदम के उन स्थितियों के पांच उदाहरणों के नाम जिन्हें आपको बनाने की आवश्यकता हो सकती है 
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3766A16D-8BC5-D302-1F9B-4BBAF355577D}"/>
              </a:ext>
            </a:extLst>
          </p:cNvPr>
          <p:cNvGrpSpPr/>
          <p:nvPr/>
        </p:nvGrpSpPr>
        <p:grpSpPr>
          <a:xfrm>
            <a:off x="9958192" y="4527894"/>
            <a:ext cx="1219201" cy="1681958"/>
            <a:chOff x="0" y="1286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F0918855-D417-FBA4-EB15-D02BA37495C7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3">
              <a:extLst>
                <a:ext uri="{FF2B5EF4-FFF2-40B4-BE49-F238E27FC236}">
                  <a16:creationId xmlns:a16="http://schemas.microsoft.com/office/drawing/2014/main" id="{2E864619-CDE5-B5C6-FB71-50CD25D96C1C}"/>
                </a:ext>
              </a:extLst>
            </p:cNvPr>
            <p:cNvSpPr txBox="1"/>
            <p:nvPr/>
          </p:nvSpPr>
          <p:spPr>
            <a:xfrm>
              <a:off x="261804" y="1286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3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8DFC17F-982F-4014-A652-C6971CAE8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461FD432-2429-9235-9D35-B5DDEBCC3662}"/>
              </a:ext>
            </a:extLst>
          </p:cNvPr>
          <p:cNvSpPr txBox="1"/>
          <p:nvPr/>
        </p:nvSpPr>
        <p:spPr>
          <a:xfrm>
            <a:off x="1077422" y="2587024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बॉडी मैकेनिक्स</a:t>
            </a:r>
            <a:endParaRPr lang="en-IN" dirty="0"/>
          </a:p>
        </p:txBody>
      </p:sp>
      <p:sp>
        <p:nvSpPr>
          <p:cNvPr id="3" name="Any substance that can impair or cause death of cell structure or function.">
            <a:extLst>
              <a:ext uri="{FF2B5EF4-FFF2-40B4-BE49-F238E27FC236}">
                <a16:creationId xmlns:a16="http://schemas.microsoft.com/office/drawing/2014/main" id="{94432758-A216-8827-C512-99F77C0D675F}"/>
              </a:ext>
            </a:extLst>
          </p:cNvPr>
          <p:cNvSpPr txBox="1"/>
          <p:nvPr/>
        </p:nvSpPr>
        <p:spPr>
          <a:xfrm>
            <a:off x="9858055" y="6858000"/>
            <a:ext cx="13274901" cy="3327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उठाने और चलने की सुविधा के लिए और चोट को रोकने के लिए आपके शरीर का उचित उपयोग।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CB09AE-AD65-D116-B4B0-D91BDB9BC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9592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E4596-27DE-2A48-A2F5-C961965FC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38233433-DFB7-DB06-535B-2133CA42616B}"/>
              </a:ext>
            </a:extLst>
          </p:cNvPr>
          <p:cNvSpPr txBox="1"/>
          <p:nvPr/>
        </p:nvSpPr>
        <p:spPr>
          <a:xfrm>
            <a:off x="1077422" y="2587024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आपातकालीन चालें</a:t>
            </a:r>
            <a:endParaRPr lang="en-IN" dirty="0"/>
          </a:p>
        </p:txBody>
      </p:sp>
      <p:sp>
        <p:nvSpPr>
          <p:cNvPr id="3" name="Any substance that can impair or cause death of cell structure or function.">
            <a:extLst>
              <a:ext uri="{FF2B5EF4-FFF2-40B4-BE49-F238E27FC236}">
                <a16:creationId xmlns:a16="http://schemas.microsoft.com/office/drawing/2014/main" id="{026D16EB-CABD-DB83-B6DF-E64A832D8489}"/>
              </a:ext>
            </a:extLst>
          </p:cNvPr>
          <p:cNvSpPr txBox="1"/>
          <p:nvPr/>
        </p:nvSpPr>
        <p:spPr>
          <a:xfrm>
            <a:off x="9858055" y="6858000"/>
            <a:ext cx="13274901" cy="2244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just"/>
            <a:r>
              <a:rPr lang="hi-IN" dirty="0">
                <a:solidFill>
                  <a:schemeClr val="tx1"/>
                </a:solidFill>
              </a:rPr>
              <a:t>आपातकालीन कदम तभी उठाएं जब मरीज को तत्काल खतरा हो।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0B6A90-91C4-29B5-9D6C-92B8CE49B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8069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CF499-CA5A-9F08-CF9C-2C96BA56C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87B7CCF3-3C5D-FBA5-22BE-CF25825C35A2}"/>
              </a:ext>
            </a:extLst>
          </p:cNvPr>
          <p:cNvSpPr txBox="1"/>
          <p:nvPr/>
        </p:nvSpPr>
        <p:spPr>
          <a:xfrm>
            <a:off x="1077422" y="2587024"/>
            <a:ext cx="1111457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आपातकालीन कदमों की आवश्यकता वाली स्थितियाँ</a:t>
            </a:r>
            <a:endParaRPr lang="en-IN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980CC32-CE81-DF19-2AEB-9180A45BD927}"/>
              </a:ext>
            </a:extLst>
          </p:cNvPr>
          <p:cNvGrpSpPr/>
          <p:nvPr/>
        </p:nvGrpSpPr>
        <p:grpSpPr>
          <a:xfrm>
            <a:off x="760839" y="6094996"/>
            <a:ext cx="22862321" cy="6172587"/>
            <a:chOff x="1014839" y="4787731"/>
            <a:chExt cx="22862321" cy="6172587"/>
          </a:xfrm>
        </p:grpSpPr>
        <p:sp>
          <p:nvSpPr>
            <p:cNvPr id="5" name="Rounded Rectangle">
              <a:extLst>
                <a:ext uri="{FF2B5EF4-FFF2-40B4-BE49-F238E27FC236}">
                  <a16:creationId xmlns:a16="http://schemas.microsoft.com/office/drawing/2014/main" id="{3523875F-D69D-B434-30B3-6701A3E6E5D9}"/>
                </a:ext>
              </a:extLst>
            </p:cNvPr>
            <p:cNvSpPr/>
            <p:nvPr/>
          </p:nvSpPr>
          <p:spPr>
            <a:xfrm>
              <a:off x="1014839" y="6642317"/>
              <a:ext cx="7366001" cy="4318001"/>
            </a:xfrm>
            <a:prstGeom prst="roundRect">
              <a:avLst>
                <a:gd name="adj" fmla="val 2941"/>
              </a:avLst>
            </a:prstGeom>
            <a:solidFill>
              <a:srgbClr val="EAEAEA"/>
            </a:solidFill>
            <a:ln w="12700">
              <a:miter lim="400000"/>
            </a:ln>
          </p:spPr>
          <p:txBody>
            <a:bodyPr lIns="78283" tIns="78283" rIns="78283" bIns="78283"/>
            <a:lstStyle/>
            <a:p>
              <a:endParaRPr/>
            </a:p>
          </p:txBody>
        </p:sp>
        <p:sp>
          <p:nvSpPr>
            <p:cNvPr id="6" name="Fire or…">
              <a:extLst>
                <a:ext uri="{FF2B5EF4-FFF2-40B4-BE49-F238E27FC236}">
                  <a16:creationId xmlns:a16="http://schemas.microsoft.com/office/drawing/2014/main" id="{EF1B50AB-27D5-A2BC-8F13-EC7FF850DDBB}"/>
                </a:ext>
              </a:extLst>
            </p:cNvPr>
            <p:cNvSpPr txBox="1"/>
            <p:nvPr/>
          </p:nvSpPr>
          <p:spPr>
            <a:xfrm>
              <a:off x="1175812" y="7861517"/>
              <a:ext cx="7050077" cy="166199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>
              <a:spAutoFit/>
            </a:bodyPr>
            <a:lstStyle/>
            <a:p>
              <a:pPr algn="ctr"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pPr>
              <a:r>
                <a:rPr lang="hi-IN" dirty="0"/>
                <a:t>आग या 
आग लगने का खतरा</a:t>
              </a:r>
              <a:endParaRPr dirty="0"/>
            </a:p>
          </p:txBody>
        </p:sp>
        <p:sp>
          <p:nvSpPr>
            <p:cNvPr id="7" name="Rounded Rectangle">
              <a:extLst>
                <a:ext uri="{FF2B5EF4-FFF2-40B4-BE49-F238E27FC236}">
                  <a16:creationId xmlns:a16="http://schemas.microsoft.com/office/drawing/2014/main" id="{52F7D4A6-C7B7-1FBF-ADD6-26FCEB915D33}"/>
                </a:ext>
              </a:extLst>
            </p:cNvPr>
            <p:cNvSpPr/>
            <p:nvPr/>
          </p:nvSpPr>
          <p:spPr>
            <a:xfrm>
              <a:off x="8763000" y="6642317"/>
              <a:ext cx="7366000" cy="4318001"/>
            </a:xfrm>
            <a:prstGeom prst="roundRect">
              <a:avLst>
                <a:gd name="adj" fmla="val 2941"/>
              </a:avLst>
            </a:prstGeom>
            <a:solidFill>
              <a:srgbClr val="EAEAEA"/>
            </a:solidFill>
            <a:ln w="12700">
              <a:miter lim="400000"/>
            </a:ln>
          </p:spPr>
          <p:txBody>
            <a:bodyPr lIns="78283" tIns="78283" rIns="78283" bIns="78283"/>
            <a:lstStyle/>
            <a:p>
              <a:endParaRPr/>
            </a:p>
          </p:txBody>
        </p:sp>
        <p:sp>
          <p:nvSpPr>
            <p:cNvPr id="8" name="Explosion or threat of explosion">
              <a:extLst>
                <a:ext uri="{FF2B5EF4-FFF2-40B4-BE49-F238E27FC236}">
                  <a16:creationId xmlns:a16="http://schemas.microsoft.com/office/drawing/2014/main" id="{6A530C41-EE00-EBDA-CBB5-1871C0D605BD}"/>
                </a:ext>
              </a:extLst>
            </p:cNvPr>
            <p:cNvSpPr txBox="1"/>
            <p:nvPr/>
          </p:nvSpPr>
          <p:spPr>
            <a:xfrm>
              <a:off x="9061529" y="7861517"/>
              <a:ext cx="6768942" cy="166199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>
              <a:spAutoFit/>
            </a:bodyPr>
            <a:lstStyle>
              <a:lvl1pPr algn="ctr"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विस्फोट या विस्फोट का खतरा</a:t>
              </a:r>
              <a:endParaRPr dirty="0"/>
            </a:p>
          </p:txBody>
        </p:sp>
        <p:grpSp>
          <p:nvGrpSpPr>
            <p:cNvPr id="9" name="Group">
              <a:extLst>
                <a:ext uri="{FF2B5EF4-FFF2-40B4-BE49-F238E27FC236}">
                  <a16:creationId xmlns:a16="http://schemas.microsoft.com/office/drawing/2014/main" id="{09016F47-4C8F-11DF-AE5C-8C3E525BC1A3}"/>
                </a:ext>
              </a:extLst>
            </p:cNvPr>
            <p:cNvGrpSpPr/>
            <p:nvPr/>
          </p:nvGrpSpPr>
          <p:grpSpPr>
            <a:xfrm>
              <a:off x="4332758" y="4787731"/>
              <a:ext cx="1219201" cy="1681958"/>
              <a:chOff x="0" y="115975"/>
              <a:chExt cx="1219200" cy="1681957"/>
            </a:xfrm>
          </p:grpSpPr>
          <p:sp>
            <p:nvSpPr>
              <p:cNvPr id="18" name="Circle">
                <a:extLst>
                  <a:ext uri="{FF2B5EF4-FFF2-40B4-BE49-F238E27FC236}">
                    <a16:creationId xmlns:a16="http://schemas.microsoft.com/office/drawing/2014/main" id="{01E8499A-5327-1A73-AB0F-6FB9863FE5F2}"/>
                  </a:ext>
                </a:extLst>
              </p:cNvPr>
              <p:cNvSpPr/>
              <p:nvPr/>
            </p:nvSpPr>
            <p:spPr>
              <a:xfrm>
                <a:off x="0" y="265245"/>
                <a:ext cx="1219200" cy="1219201"/>
              </a:xfrm>
              <a:prstGeom prst="ellipse">
                <a:avLst/>
              </a:prstGeom>
              <a:solidFill>
                <a:srgbClr val="DDDD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9" name="1">
                <a:extLst>
                  <a:ext uri="{FF2B5EF4-FFF2-40B4-BE49-F238E27FC236}">
                    <a16:creationId xmlns:a16="http://schemas.microsoft.com/office/drawing/2014/main" id="{32ACC333-238D-6582-8FF5-461F02188495}"/>
                  </a:ext>
                </a:extLst>
              </p:cNvPr>
              <p:cNvSpPr txBox="1"/>
              <p:nvPr/>
            </p:nvSpPr>
            <p:spPr>
              <a:xfrm>
                <a:off x="261804" y="115975"/>
                <a:ext cx="822592" cy="16819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8283" tIns="78283" rIns="78283" bIns="78283" numCol="1" anchor="t">
                <a:noAutofit/>
              </a:bodyPr>
              <a:lstStyle>
                <a:lvl1pPr>
                  <a:defRPr sz="7200" i="1">
                    <a:solidFill>
                      <a:srgbClr val="C00000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10" name="Rounded Rectangle">
              <a:extLst>
                <a:ext uri="{FF2B5EF4-FFF2-40B4-BE49-F238E27FC236}">
                  <a16:creationId xmlns:a16="http://schemas.microsoft.com/office/drawing/2014/main" id="{3D205A68-88E4-71F4-6B7D-333EA6F3348D}"/>
                </a:ext>
              </a:extLst>
            </p:cNvPr>
            <p:cNvSpPr/>
            <p:nvPr/>
          </p:nvSpPr>
          <p:spPr>
            <a:xfrm>
              <a:off x="16511159" y="6642317"/>
              <a:ext cx="7366001" cy="4318001"/>
            </a:xfrm>
            <a:prstGeom prst="roundRect">
              <a:avLst>
                <a:gd name="adj" fmla="val 2941"/>
              </a:avLst>
            </a:prstGeom>
            <a:solidFill>
              <a:srgbClr val="EAEAEA"/>
            </a:solidFill>
            <a:ln w="12700">
              <a:miter lim="400000"/>
            </a:ln>
          </p:spPr>
          <p:txBody>
            <a:bodyPr lIns="78283" tIns="78283" rIns="78283" bIns="78283"/>
            <a:lstStyle/>
            <a:p>
              <a:endParaRPr/>
            </a:p>
          </p:txBody>
        </p:sp>
        <p:sp>
          <p:nvSpPr>
            <p:cNvPr id="11" name="Inability to protect the patient…">
              <a:extLst>
                <a:ext uri="{FF2B5EF4-FFF2-40B4-BE49-F238E27FC236}">
                  <a16:creationId xmlns:a16="http://schemas.microsoft.com/office/drawing/2014/main" id="{771F2FF8-143E-72AC-2AEE-5B419D9B7865}"/>
                </a:ext>
              </a:extLst>
            </p:cNvPr>
            <p:cNvSpPr txBox="1"/>
            <p:nvPr/>
          </p:nvSpPr>
          <p:spPr>
            <a:xfrm>
              <a:off x="16666111" y="7391617"/>
              <a:ext cx="6768941" cy="24929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>
              <a:spAutoFit/>
            </a:bodyPr>
            <a:lstStyle/>
            <a:p>
              <a:pPr algn="ctr"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pPr>
              <a:r>
                <a:rPr lang="hi-IN" dirty="0"/>
                <a:t>रोगी की </a:t>
              </a:r>
              <a:r>
                <a:rPr lang="hi-IN" dirty="0">
                  <a:solidFill>
                    <a:srgbClr val="FF0000"/>
                  </a:solidFill>
                </a:rPr>
                <a:t>खतरों से रक्षा करने में असमर्थता </a:t>
              </a:r>
              <a:r>
                <a:rPr lang="hi-IN" dirty="0"/>
                <a:t>
</a:t>
              </a:r>
              <a:endParaRPr dirty="0"/>
            </a:p>
          </p:txBody>
        </p:sp>
        <p:grpSp>
          <p:nvGrpSpPr>
            <p:cNvPr id="12" name="Group">
              <a:extLst>
                <a:ext uri="{FF2B5EF4-FFF2-40B4-BE49-F238E27FC236}">
                  <a16:creationId xmlns:a16="http://schemas.microsoft.com/office/drawing/2014/main" id="{71E72A0D-6E1C-FD89-A542-26FF9E8EDF6F}"/>
                </a:ext>
              </a:extLst>
            </p:cNvPr>
            <p:cNvGrpSpPr/>
            <p:nvPr/>
          </p:nvGrpSpPr>
          <p:grpSpPr>
            <a:xfrm>
              <a:off x="11836400" y="4787731"/>
              <a:ext cx="1219200" cy="1681958"/>
              <a:chOff x="0" y="115975"/>
              <a:chExt cx="1219200" cy="1681957"/>
            </a:xfrm>
          </p:grpSpPr>
          <p:sp>
            <p:nvSpPr>
              <p:cNvPr id="16" name="Circle">
                <a:extLst>
                  <a:ext uri="{FF2B5EF4-FFF2-40B4-BE49-F238E27FC236}">
                    <a16:creationId xmlns:a16="http://schemas.microsoft.com/office/drawing/2014/main" id="{46239394-55E2-D59F-1A59-D0B83934A77C}"/>
                  </a:ext>
                </a:extLst>
              </p:cNvPr>
              <p:cNvSpPr/>
              <p:nvPr/>
            </p:nvSpPr>
            <p:spPr>
              <a:xfrm>
                <a:off x="0" y="265245"/>
                <a:ext cx="1219200" cy="1219201"/>
              </a:xfrm>
              <a:prstGeom prst="ellipse">
                <a:avLst/>
              </a:prstGeom>
              <a:solidFill>
                <a:srgbClr val="DDDD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7" name="2">
                <a:extLst>
                  <a:ext uri="{FF2B5EF4-FFF2-40B4-BE49-F238E27FC236}">
                    <a16:creationId xmlns:a16="http://schemas.microsoft.com/office/drawing/2014/main" id="{31301B26-2889-F8A9-78FA-73D2D458FBEB}"/>
                  </a:ext>
                </a:extLst>
              </p:cNvPr>
              <p:cNvSpPr txBox="1"/>
              <p:nvPr/>
            </p:nvSpPr>
            <p:spPr>
              <a:xfrm>
                <a:off x="261804" y="115975"/>
                <a:ext cx="822592" cy="16819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8283" tIns="78283" rIns="78283" bIns="78283" numCol="1" anchor="t">
                <a:noAutofit/>
              </a:bodyPr>
              <a:lstStyle>
                <a:lvl1pPr>
                  <a:defRPr sz="7200" i="1">
                    <a:solidFill>
                      <a:srgbClr val="C00000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grpSp>
          <p:nvGrpSpPr>
            <p:cNvPr id="13" name="Group">
              <a:extLst>
                <a:ext uri="{FF2B5EF4-FFF2-40B4-BE49-F238E27FC236}">
                  <a16:creationId xmlns:a16="http://schemas.microsoft.com/office/drawing/2014/main" id="{47D6E22B-57C7-8ADD-C1DD-085D2E7FCDB0}"/>
                </a:ext>
              </a:extLst>
            </p:cNvPr>
            <p:cNvGrpSpPr/>
            <p:nvPr/>
          </p:nvGrpSpPr>
          <p:grpSpPr>
            <a:xfrm>
              <a:off x="19584559" y="4787731"/>
              <a:ext cx="1219201" cy="1681958"/>
              <a:chOff x="0" y="115975"/>
              <a:chExt cx="1219200" cy="1681957"/>
            </a:xfrm>
          </p:grpSpPr>
          <p:sp>
            <p:nvSpPr>
              <p:cNvPr id="14" name="Circle">
                <a:extLst>
                  <a:ext uri="{FF2B5EF4-FFF2-40B4-BE49-F238E27FC236}">
                    <a16:creationId xmlns:a16="http://schemas.microsoft.com/office/drawing/2014/main" id="{136108D0-086B-6EBB-1D45-7C3B531C9968}"/>
                  </a:ext>
                </a:extLst>
              </p:cNvPr>
              <p:cNvSpPr/>
              <p:nvPr/>
            </p:nvSpPr>
            <p:spPr>
              <a:xfrm>
                <a:off x="0" y="265245"/>
                <a:ext cx="1219200" cy="1219201"/>
              </a:xfrm>
              <a:prstGeom prst="ellipse">
                <a:avLst/>
              </a:prstGeom>
              <a:solidFill>
                <a:srgbClr val="DDDD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5" name="3">
                <a:extLst>
                  <a:ext uri="{FF2B5EF4-FFF2-40B4-BE49-F238E27FC236}">
                    <a16:creationId xmlns:a16="http://schemas.microsoft.com/office/drawing/2014/main" id="{D2E78766-58D3-52D1-839E-51BCA7CD361D}"/>
                  </a:ext>
                </a:extLst>
              </p:cNvPr>
              <p:cNvSpPr txBox="1"/>
              <p:nvPr/>
            </p:nvSpPr>
            <p:spPr>
              <a:xfrm>
                <a:off x="274504" y="115975"/>
                <a:ext cx="822592" cy="16819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8283" tIns="78283" rIns="78283" bIns="78283" numCol="1" anchor="t">
                <a:noAutofit/>
              </a:bodyPr>
              <a:lstStyle>
                <a:lvl1pPr>
                  <a:defRPr sz="7200" i="1">
                    <a:solidFill>
                      <a:srgbClr val="C00000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t>3</a:t>
                </a: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F5040DB-4ED8-93AC-62D7-3E35DAFF1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34203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50AAA-F635-8742-E14D-FDE71023D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A0570CC2-1EAB-770B-A860-3F545BC472E3}"/>
              </a:ext>
            </a:extLst>
          </p:cNvPr>
          <p:cNvSpPr txBox="1"/>
          <p:nvPr/>
        </p:nvSpPr>
        <p:spPr>
          <a:xfrm>
            <a:off x="1077422" y="2587024"/>
            <a:ext cx="1111457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आपातकालीन कदमों की आवश्यकता वाली स्थितियाँ</a:t>
            </a:r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71315C8-0965-F83B-2460-126C43C80431}"/>
              </a:ext>
            </a:extLst>
          </p:cNvPr>
          <p:cNvGrpSpPr/>
          <p:nvPr/>
        </p:nvGrpSpPr>
        <p:grpSpPr>
          <a:xfrm>
            <a:off x="4634920" y="5641171"/>
            <a:ext cx="15114160" cy="6172587"/>
            <a:chOff x="4634920" y="4787731"/>
            <a:chExt cx="15114160" cy="6172587"/>
          </a:xfrm>
        </p:grpSpPr>
        <p:sp>
          <p:nvSpPr>
            <p:cNvPr id="20" name="Rounded Rectangle">
              <a:extLst>
                <a:ext uri="{FF2B5EF4-FFF2-40B4-BE49-F238E27FC236}">
                  <a16:creationId xmlns:a16="http://schemas.microsoft.com/office/drawing/2014/main" id="{7AED46BB-F5AB-C5C0-2118-102C58DBA295}"/>
                </a:ext>
              </a:extLst>
            </p:cNvPr>
            <p:cNvSpPr/>
            <p:nvPr/>
          </p:nvSpPr>
          <p:spPr>
            <a:xfrm>
              <a:off x="4634920" y="6642317"/>
              <a:ext cx="7366001" cy="4318001"/>
            </a:xfrm>
            <a:prstGeom prst="roundRect">
              <a:avLst>
                <a:gd name="adj" fmla="val 2941"/>
              </a:avLst>
            </a:prstGeom>
            <a:solidFill>
              <a:srgbClr val="EAEAEA"/>
            </a:solidFill>
            <a:ln w="12700">
              <a:miter lim="400000"/>
            </a:ln>
          </p:spPr>
          <p:txBody>
            <a:bodyPr lIns="78283" tIns="78283" rIns="78283" bIns="78283"/>
            <a:lstStyle/>
            <a:p>
              <a:endParaRPr/>
            </a:p>
          </p:txBody>
        </p:sp>
        <p:sp>
          <p:nvSpPr>
            <p:cNvPr id="21" name="To gain access…">
              <a:extLst>
                <a:ext uri="{FF2B5EF4-FFF2-40B4-BE49-F238E27FC236}">
                  <a16:creationId xmlns:a16="http://schemas.microsoft.com/office/drawing/2014/main" id="{483D85C4-BB1D-F49A-CD85-8D69E615219E}"/>
                </a:ext>
              </a:extLst>
            </p:cNvPr>
            <p:cNvSpPr txBox="1"/>
            <p:nvPr/>
          </p:nvSpPr>
          <p:spPr>
            <a:xfrm>
              <a:off x="4795892" y="7391617"/>
              <a:ext cx="7050077" cy="332398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>
              <a:spAutoFit/>
            </a:bodyPr>
            <a:lstStyle/>
            <a:p>
              <a:pPr algn="ctr"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pPr>
              <a:r>
                <a:rPr lang="hi-IN" dirty="0"/>
                <a:t>पहुंच प्राप्त करने के लिए 
अन्य रोगियों के लिए जिन्हें देखभाल की आवश्यकता है</a:t>
              </a:r>
              <a:endParaRPr dirty="0"/>
            </a:p>
          </p:txBody>
        </p:sp>
        <p:sp>
          <p:nvSpPr>
            <p:cNvPr id="22" name="Rounded Rectangle">
              <a:extLst>
                <a:ext uri="{FF2B5EF4-FFF2-40B4-BE49-F238E27FC236}">
                  <a16:creationId xmlns:a16="http://schemas.microsoft.com/office/drawing/2014/main" id="{EC43B1FF-9415-9D19-A701-4923F4787DDB}"/>
                </a:ext>
              </a:extLst>
            </p:cNvPr>
            <p:cNvSpPr/>
            <p:nvPr/>
          </p:nvSpPr>
          <p:spPr>
            <a:xfrm>
              <a:off x="12383079" y="6642317"/>
              <a:ext cx="7366001" cy="4318001"/>
            </a:xfrm>
            <a:prstGeom prst="roundRect">
              <a:avLst>
                <a:gd name="adj" fmla="val 2941"/>
              </a:avLst>
            </a:prstGeom>
            <a:solidFill>
              <a:srgbClr val="EAEAEA"/>
            </a:solidFill>
            <a:ln w="12700">
              <a:miter lim="400000"/>
            </a:ln>
          </p:spPr>
          <p:txBody>
            <a:bodyPr lIns="78283" tIns="78283" rIns="78283" bIns="78283"/>
            <a:lstStyle/>
            <a:p>
              <a:endParaRPr/>
            </a:p>
          </p:txBody>
        </p:sp>
        <p:sp>
          <p:nvSpPr>
            <p:cNvPr id="23" name="Life-saving care cannot be given…">
              <a:extLst>
                <a:ext uri="{FF2B5EF4-FFF2-40B4-BE49-F238E27FC236}">
                  <a16:creationId xmlns:a16="http://schemas.microsoft.com/office/drawing/2014/main" id="{69235602-99B6-4765-824F-4E0F494FAF0E}"/>
                </a:ext>
              </a:extLst>
            </p:cNvPr>
            <p:cNvSpPr txBox="1"/>
            <p:nvPr/>
          </p:nvSpPr>
          <p:spPr>
            <a:xfrm>
              <a:off x="12681609" y="7391617"/>
              <a:ext cx="6768941" cy="332398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>
              <a:spAutoFit/>
            </a:bodyPr>
            <a:lstStyle/>
            <a:p>
              <a:pPr algn="ctr"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pPr>
              <a:r>
                <a:rPr lang="hi-IN" dirty="0"/>
                <a:t>जीवन रक्षक देखभाल स्थान पर नहीं दी जा सकती 
</a:t>
              </a:r>
              <a:endParaRPr dirty="0"/>
            </a:p>
          </p:txBody>
        </p:sp>
        <p:grpSp>
          <p:nvGrpSpPr>
            <p:cNvPr id="24" name="Group">
              <a:extLst>
                <a:ext uri="{FF2B5EF4-FFF2-40B4-BE49-F238E27FC236}">
                  <a16:creationId xmlns:a16="http://schemas.microsoft.com/office/drawing/2014/main" id="{FA29FCD3-22E3-7FC0-B3E3-678078A9822D}"/>
                </a:ext>
              </a:extLst>
            </p:cNvPr>
            <p:cNvGrpSpPr/>
            <p:nvPr/>
          </p:nvGrpSpPr>
          <p:grpSpPr>
            <a:xfrm>
              <a:off x="7952838" y="4800431"/>
              <a:ext cx="1219201" cy="1681958"/>
              <a:chOff x="0" y="128675"/>
              <a:chExt cx="1219200" cy="1681957"/>
            </a:xfrm>
          </p:grpSpPr>
          <p:sp>
            <p:nvSpPr>
              <p:cNvPr id="28" name="Circle">
                <a:extLst>
                  <a:ext uri="{FF2B5EF4-FFF2-40B4-BE49-F238E27FC236}">
                    <a16:creationId xmlns:a16="http://schemas.microsoft.com/office/drawing/2014/main" id="{8401375B-BAA9-A508-346D-87A043C7FD41}"/>
                  </a:ext>
                </a:extLst>
              </p:cNvPr>
              <p:cNvSpPr/>
              <p:nvPr/>
            </p:nvSpPr>
            <p:spPr>
              <a:xfrm>
                <a:off x="0" y="265245"/>
                <a:ext cx="1219200" cy="1219201"/>
              </a:xfrm>
              <a:prstGeom prst="ellipse">
                <a:avLst/>
              </a:prstGeom>
              <a:solidFill>
                <a:srgbClr val="DDDD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" name="4">
                <a:extLst>
                  <a:ext uri="{FF2B5EF4-FFF2-40B4-BE49-F238E27FC236}">
                    <a16:creationId xmlns:a16="http://schemas.microsoft.com/office/drawing/2014/main" id="{7217A048-9C2E-ECF9-BB2B-6720072409B0}"/>
                  </a:ext>
                </a:extLst>
              </p:cNvPr>
              <p:cNvSpPr txBox="1"/>
              <p:nvPr/>
            </p:nvSpPr>
            <p:spPr>
              <a:xfrm>
                <a:off x="261804" y="128675"/>
                <a:ext cx="822592" cy="16819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8283" tIns="78283" rIns="78283" bIns="78283" numCol="1" anchor="t">
                <a:noAutofit/>
              </a:bodyPr>
              <a:lstStyle>
                <a:lvl1pPr>
                  <a:defRPr sz="7200" i="1">
                    <a:solidFill>
                      <a:srgbClr val="C00000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t>4</a:t>
                </a:r>
              </a:p>
            </p:txBody>
          </p:sp>
        </p:grpSp>
        <p:grpSp>
          <p:nvGrpSpPr>
            <p:cNvPr id="25" name="Group">
              <a:extLst>
                <a:ext uri="{FF2B5EF4-FFF2-40B4-BE49-F238E27FC236}">
                  <a16:creationId xmlns:a16="http://schemas.microsoft.com/office/drawing/2014/main" id="{E502FEC8-5F13-69BA-B60C-C29E90580ABB}"/>
                </a:ext>
              </a:extLst>
            </p:cNvPr>
            <p:cNvGrpSpPr/>
            <p:nvPr/>
          </p:nvGrpSpPr>
          <p:grpSpPr>
            <a:xfrm>
              <a:off x="15456479" y="4787731"/>
              <a:ext cx="1219201" cy="1681958"/>
              <a:chOff x="0" y="115975"/>
              <a:chExt cx="1219200" cy="1681957"/>
            </a:xfrm>
          </p:grpSpPr>
          <p:sp>
            <p:nvSpPr>
              <p:cNvPr id="26" name="Circle">
                <a:extLst>
                  <a:ext uri="{FF2B5EF4-FFF2-40B4-BE49-F238E27FC236}">
                    <a16:creationId xmlns:a16="http://schemas.microsoft.com/office/drawing/2014/main" id="{E0693FE7-3B18-8B72-4835-5AFB7D0B9681}"/>
                  </a:ext>
                </a:extLst>
              </p:cNvPr>
              <p:cNvSpPr/>
              <p:nvPr/>
            </p:nvSpPr>
            <p:spPr>
              <a:xfrm>
                <a:off x="0" y="265245"/>
                <a:ext cx="1219200" cy="1219201"/>
              </a:xfrm>
              <a:prstGeom prst="ellipse">
                <a:avLst/>
              </a:prstGeom>
              <a:solidFill>
                <a:srgbClr val="DDDD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7" name="5">
                <a:extLst>
                  <a:ext uri="{FF2B5EF4-FFF2-40B4-BE49-F238E27FC236}">
                    <a16:creationId xmlns:a16="http://schemas.microsoft.com/office/drawing/2014/main" id="{46C6DF15-D337-714E-9A29-7953BA026CB6}"/>
                  </a:ext>
                </a:extLst>
              </p:cNvPr>
              <p:cNvSpPr txBox="1"/>
              <p:nvPr/>
            </p:nvSpPr>
            <p:spPr>
              <a:xfrm>
                <a:off x="261804" y="115975"/>
                <a:ext cx="822592" cy="16819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8283" tIns="78283" rIns="78283" bIns="78283" numCol="1" anchor="t">
                <a:noAutofit/>
              </a:bodyPr>
              <a:lstStyle>
                <a:lvl1pPr>
                  <a:defRPr sz="7200" i="1">
                    <a:solidFill>
                      <a:srgbClr val="C00000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t>5</a:t>
                </a:r>
              </a:p>
            </p:txBody>
          </p:sp>
        </p:grpSp>
      </p:grpSp>
      <p:sp>
        <p:nvSpPr>
          <p:cNvPr id="30" name="Cont.">
            <a:extLst>
              <a:ext uri="{FF2B5EF4-FFF2-40B4-BE49-F238E27FC236}">
                <a16:creationId xmlns:a16="http://schemas.microsoft.com/office/drawing/2014/main" id="{FA75F6B9-B933-CF48-51E2-2CAD08710574}"/>
              </a:ext>
            </a:extLst>
          </p:cNvPr>
          <p:cNvSpPr txBox="1"/>
          <p:nvPr/>
        </p:nvSpPr>
        <p:spPr>
          <a:xfrm>
            <a:off x="1077422" y="4534711"/>
            <a:ext cx="2047634" cy="778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r>
              <a:rPr dirty="0"/>
              <a:t>Cont.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F1C77D-2BF8-8601-B337-BDC559ABF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86698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47B28-912B-F745-E14C-7FAEF8012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C79BD0FA-1355-A53B-B7F7-6B05A0CE5630}"/>
              </a:ext>
            </a:extLst>
          </p:cNvPr>
          <p:cNvSpPr txBox="1"/>
          <p:nvPr/>
        </p:nvSpPr>
        <p:spPr>
          <a:xfrm>
            <a:off x="1077422" y="2587024"/>
            <a:ext cx="1111457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मरीजों को स्थानांतरित करना</a:t>
            </a:r>
            <a:endParaRPr lang="en-IN" dirty="0"/>
          </a:p>
        </p:txBody>
      </p:sp>
      <p:graphicFrame>
        <p:nvGraphicFramePr>
          <p:cNvPr id="31" name="Table">
            <a:extLst>
              <a:ext uri="{FF2B5EF4-FFF2-40B4-BE49-F238E27FC236}">
                <a16:creationId xmlns:a16="http://schemas.microsoft.com/office/drawing/2014/main" id="{53E0B0E2-E20C-4BF3-3FF7-47CF30BDC8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8526486"/>
              </p:ext>
            </p:extLst>
          </p:nvPr>
        </p:nvGraphicFramePr>
        <p:xfrm>
          <a:off x="4704080" y="3648315"/>
          <a:ext cx="16662400" cy="9386901"/>
        </p:xfrm>
        <a:graphic>
          <a:graphicData uri="http://schemas.openxmlformats.org/drawingml/2006/table">
            <a:tbl>
              <a:tblPr firstRow="1" firstCol="1">
                <a:tableStyleId>{4C3C2611-4C71-4FC5-86AE-919BDF0F9419}</a:tableStyleId>
              </a:tblPr>
              <a:tblGrid>
                <a:gridCol w="833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79717">
                <a:tc gridSpan="2">
                  <a:txBody>
                    <a:bodyPr/>
                    <a:lstStyle/>
                    <a:p>
                      <a:pPr algn="ctr" defTabSz="1896340">
                        <a:tabLst>
                          <a:tab pos="2286000" algn="l"/>
                          <a:tab pos="3644900" algn="l"/>
                          <a:tab pos="5029200" algn="l"/>
                          <a:tab pos="63881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hi-IN" sz="5400" dirty="0"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चलता है और वहन करता है</a:t>
                      </a:r>
                      <a:endParaRPr sz="5400" dirty="0"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L="0" marR="0" marT="0" marB="0" anchor="ctr" horzOverflow="overflow">
                    <a:lnB w="127000">
                      <a:solidFill>
                        <a:srgbClr val="C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9184">
                <a:tc>
                  <a:txBody>
                    <a:bodyPr/>
                    <a:lstStyle/>
                    <a:p>
                      <a:pPr indent="508000" algn="l" defTabSz="189634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hi-IN" sz="4800" dirty="0"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आपातकालीन चालें</a:t>
                      </a:r>
                      <a:endParaRPr sz="4800" dirty="0"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L="0" marR="0" marT="0" marB="0" anchor="ctr" horzOverflow="overflow">
                    <a:lnR w="12700">
                      <a:solidFill>
                        <a:srgbClr val="535353"/>
                      </a:solidFill>
                    </a:lnR>
                    <a:lnT w="127000">
                      <a:solidFill>
                        <a:srgbClr val="C00000"/>
                      </a:solidFill>
                    </a:lnT>
                    <a:lnB w="50800">
                      <a:solidFill>
                        <a:srgbClr val="535353"/>
                      </a:solidFill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indent="508000" algn="l" defTabSz="1896340">
                        <a:defRPr sz="1800"/>
                      </a:pPr>
                      <a:r>
                        <a:rPr lang="hi-IN" sz="4800" dirty="0"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गैर-आपातकालीन चालें</a:t>
                      </a:r>
                      <a:endParaRPr sz="4800" dirty="0">
                        <a:latin typeface="Open Sans Semibold"/>
                        <a:ea typeface="Open Sans Semibold"/>
                        <a:cs typeface="Open Sans Semibold"/>
                        <a:sym typeface="Open Sans Semibold"/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535353"/>
                      </a:solidFill>
                    </a:lnL>
                    <a:lnT w="127000">
                      <a:solidFill>
                        <a:srgbClr val="C00000"/>
                      </a:solidFill>
                    </a:lnT>
                    <a:lnB w="50800">
                      <a:solidFill>
                        <a:srgbClr val="535353"/>
                      </a:solidFill>
                    </a:lnB>
                    <a:solidFill>
                      <a:schemeClr val="accent1">
                        <a:lumOff val="941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indent="508000" algn="l" defTabSz="189634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hi-IN" sz="4200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शर्ट ड्रैग</a:t>
                      </a:r>
                      <a:endParaRPr sz="4200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 horzOverflow="overflow">
                    <a:lnR w="12700">
                      <a:solidFill>
                        <a:srgbClr val="535353"/>
                      </a:solidFill>
                    </a:lnR>
                    <a:lnT w="50800">
                      <a:solidFill>
                        <a:srgbClr val="535353"/>
                      </a:solidFill>
                    </a:lnT>
                    <a:lnB w="12700">
                      <a:solidFill>
                        <a:srgbClr val="535353"/>
                      </a:solidFill>
                      <a:custDash>
                        <a:ds d="200000" sp="200000"/>
                      </a:custDash>
                      <a:miter lim="400000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indent="508000" algn="l" defTabSz="1896340">
                        <a:defRPr sz="1800"/>
                      </a:pPr>
                      <a:r>
                        <a:rPr lang="hi-IN" sz="4200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डायरेक्ट ग्राउंड लिफ्ट</a:t>
                      </a:r>
                      <a:endParaRPr sz="4200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535353"/>
                      </a:solidFill>
                    </a:lnL>
                    <a:lnT w="50800">
                      <a:solidFill>
                        <a:srgbClr val="535353"/>
                      </a:solidFill>
                    </a:lnT>
                    <a:lnB w="12700">
                      <a:solidFill>
                        <a:srgbClr val="535353"/>
                      </a:solidFill>
                      <a:custDash>
                        <a:ds d="200000" sp="200000"/>
                      </a:custDash>
                      <a:miter lim="400000"/>
                    </a:lnB>
                    <a:solidFill>
                      <a:schemeClr val="accent1">
                        <a:lumOff val="941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indent="508000" algn="l" defTabSz="1896340">
                        <a:tabLst>
                          <a:tab pos="2286000" algn="l"/>
                          <a:tab pos="3644900" algn="l"/>
                          <a:tab pos="5029200" algn="l"/>
                          <a:tab pos="63881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hi-IN" sz="4200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प्रकोष्ठ/कंधा</a:t>
                      </a:r>
                      <a:endParaRPr sz="4200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 horzOverflow="overflow">
                    <a:lnR w="12700">
                      <a:solidFill>
                        <a:srgbClr val="535353"/>
                      </a:solidFill>
                    </a:lnR>
                    <a:lnT w="12700">
                      <a:solidFill>
                        <a:srgbClr val="535353"/>
                      </a:solidFill>
                      <a:custDash>
                        <a:ds d="200000" sp="200000"/>
                      </a:custDash>
                      <a:miter lim="400000"/>
                    </a:lnT>
                    <a:lnB w="12700">
                      <a:solidFill>
                        <a:srgbClr val="535353"/>
                      </a:solidFill>
                      <a:custDash>
                        <a:ds d="200000" sp="200000"/>
                      </a:custDash>
                      <a:miter lim="400000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indent="508000" algn="l" defTabSz="1896340">
                        <a:defRPr sz="1800"/>
                      </a:pPr>
                      <a:r>
                        <a:rPr lang="hi-IN" sz="4200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चरम</a:t>
                      </a:r>
                      <a:r>
                        <a:rPr lang="en-IN" sz="4200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hi-IN" sz="4200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लिफ्ट </a:t>
                      </a:r>
                      <a:r>
                        <a:rPr lang="en-IN" sz="4200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(extremity lift)</a:t>
                      </a:r>
                      <a:endParaRPr sz="4200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535353"/>
                      </a:solidFill>
                    </a:lnL>
                    <a:lnT w="12700">
                      <a:solidFill>
                        <a:srgbClr val="535353"/>
                      </a:solidFill>
                      <a:custDash>
                        <a:ds d="200000" sp="200000"/>
                      </a:custDash>
                      <a:miter lim="400000"/>
                    </a:lnT>
                    <a:lnB w="12700">
                      <a:solidFill>
                        <a:srgbClr val="535353"/>
                      </a:solidFill>
                      <a:custDash>
                        <a:ds d="200000" sp="200000"/>
                      </a:custDash>
                      <a:miter lim="400000"/>
                    </a:lnB>
                    <a:solidFill>
                      <a:schemeClr val="accent1">
                        <a:lumOff val="941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indent="508000" algn="l" defTabSz="189634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hi-IN" sz="4200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कंबल/शीट ड्रैग</a:t>
                      </a:r>
                      <a:endParaRPr sz="4200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 horzOverflow="overflow">
                    <a:lnR w="12700">
                      <a:solidFill>
                        <a:srgbClr val="535353"/>
                      </a:solidFill>
                    </a:lnR>
                    <a:lnT w="12700">
                      <a:solidFill>
                        <a:srgbClr val="535353"/>
                      </a:solidFill>
                      <a:custDash>
                        <a:ds d="200000" sp="200000"/>
                      </a:custDash>
                      <a:miter lim="400000"/>
                    </a:lnT>
                    <a:lnB w="12700">
                      <a:solidFill>
                        <a:srgbClr val="535353"/>
                      </a:solidFill>
                      <a:custDash>
                        <a:ds d="200000" sp="200000"/>
                      </a:custDash>
                      <a:miter lim="400000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indent="508000" algn="l" defTabSz="1896340">
                        <a:defRPr sz="4200"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12700">
                      <a:solidFill>
                        <a:srgbClr val="535353"/>
                      </a:solidFill>
                    </a:lnL>
                    <a:lnT w="12700">
                      <a:solidFill>
                        <a:srgbClr val="535353"/>
                      </a:solidFill>
                      <a:custDash>
                        <a:ds d="200000" sp="200000"/>
                      </a:custDash>
                      <a:miter lim="400000"/>
                    </a:lnT>
                    <a:lnB w="0">
                      <a:miter lim="400000"/>
                    </a:lnB>
                    <a:solidFill>
                      <a:schemeClr val="accent1">
                        <a:lumOff val="941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indent="508000" algn="l" defTabSz="1896340">
                        <a:tabLst>
                          <a:tab pos="2286000" algn="l"/>
                          <a:tab pos="3644900" algn="l"/>
                          <a:tab pos="5029200" algn="l"/>
                          <a:tab pos="63881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hi-IN" sz="4200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पालना ले जाना</a:t>
                      </a:r>
                      <a:endParaRPr sz="4200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 horzOverflow="overflow">
                    <a:lnR w="12700">
                      <a:solidFill>
                        <a:srgbClr val="535353"/>
                      </a:solidFill>
                    </a:lnR>
                    <a:lnT w="12700">
                      <a:solidFill>
                        <a:srgbClr val="535353"/>
                      </a:solidFill>
                      <a:custDash>
                        <a:ds d="200000" sp="200000"/>
                      </a:custDash>
                      <a:miter lim="400000"/>
                    </a:lnT>
                    <a:lnB w="12700">
                      <a:solidFill>
                        <a:srgbClr val="535353"/>
                      </a:solidFill>
                      <a:custDash>
                        <a:ds d="200000" sp="200000"/>
                      </a:custDash>
                      <a:miter lim="400000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indent="508000" algn="l" defTabSz="1896340">
                        <a:defRPr sz="4200"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12700">
                      <a:solidFill>
                        <a:srgbClr val="535353"/>
                      </a:solidFill>
                    </a:lnL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chemeClr val="accent1">
                        <a:lumOff val="941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indent="508000" algn="l" defTabSz="189634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hi-IN" sz="4200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फायर फाइटर ड्रैग</a:t>
                      </a:r>
                      <a:endParaRPr sz="4200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 horzOverflow="overflow">
                    <a:lnR w="12700">
                      <a:solidFill>
                        <a:srgbClr val="535353"/>
                      </a:solidFill>
                    </a:lnR>
                    <a:lnT w="12700">
                      <a:solidFill>
                        <a:srgbClr val="535353"/>
                      </a:solidFill>
                      <a:custDash>
                        <a:ds d="200000" sp="200000"/>
                      </a:custDash>
                      <a:miter lim="400000"/>
                    </a:lnT>
                    <a:lnB w="12700">
                      <a:solidFill>
                        <a:srgbClr val="535353"/>
                      </a:solidFill>
                      <a:custDash>
                        <a:ds d="200000" sp="200000"/>
                      </a:custDash>
                      <a:miter lim="400000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indent="508000" algn="l" defTabSz="1896340">
                        <a:defRPr sz="4200"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12700">
                      <a:solidFill>
                        <a:srgbClr val="535353"/>
                      </a:solidFill>
                    </a:lnL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chemeClr val="accent1">
                        <a:lumOff val="941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indent="508000" algn="l" defTabSz="1896340">
                        <a:tabLst>
                          <a:tab pos="2286000" algn="l"/>
                          <a:tab pos="3644900" algn="l"/>
                          <a:tab pos="5029200" algn="l"/>
                          <a:tab pos="63881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hi-IN" sz="4200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एक-बचावकर्ता बैसाखी</a:t>
                      </a:r>
                      <a:endParaRPr sz="4200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0" marR="0" marT="0" marB="0" anchor="ctr" horzOverflow="overflow">
                    <a:lnR w="12700">
                      <a:solidFill>
                        <a:srgbClr val="535353"/>
                      </a:solidFill>
                    </a:lnR>
                    <a:lnT w="12700">
                      <a:solidFill>
                        <a:srgbClr val="535353"/>
                      </a:solidFill>
                      <a:custDash>
                        <a:ds d="200000" sp="200000"/>
                      </a:custDash>
                      <a:miter lim="400000"/>
                    </a:lnT>
                    <a:lnB w="12700">
                      <a:solidFill>
                        <a:srgbClr val="535353"/>
                      </a:solidFill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indent="508000" algn="l" defTabSz="1896340">
                        <a:defRPr sz="4200"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endParaRPr dirty="0"/>
                    </a:p>
                  </a:txBody>
                  <a:tcPr marL="0" marR="0" marT="0" marB="0" anchor="ctr" horzOverflow="overflow">
                    <a:lnL w="12700">
                      <a:solidFill>
                        <a:srgbClr val="535353"/>
                      </a:solidFill>
                    </a:lnL>
                    <a:lnT w="0">
                      <a:miter lim="400000"/>
                    </a:lnT>
                    <a:lnB w="12700">
                      <a:solidFill>
                        <a:srgbClr val="535353"/>
                      </a:solidFill>
                    </a:lnB>
                    <a:solidFill>
                      <a:schemeClr val="accent1">
                        <a:lumOff val="941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EC578B20-1924-70C3-4F3E-EE301F106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36527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75BEA-0BDB-0DD2-551A-E46789046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2F8688FA-8F3C-FFEE-17A5-0AC0133D429D}"/>
              </a:ext>
            </a:extLst>
          </p:cNvPr>
          <p:cNvSpPr txBox="1"/>
          <p:nvPr/>
        </p:nvSpPr>
        <p:spPr>
          <a:xfrm>
            <a:off x="1077422" y="2587024"/>
            <a:ext cx="8097058" cy="1528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5400" dirty="0"/>
              <a:t>जमीनी स्तर पर बचाव/निकासी</a:t>
            </a:r>
            <a:endParaRPr lang="en-IN" sz="5400" dirty="0"/>
          </a:p>
        </p:txBody>
      </p:sp>
      <p:pic>
        <p:nvPicPr>
          <p:cNvPr id="7" name="Picture 2" descr="C:\Users\AzuapNaum\Desktop\february 2018\school safety book\st_62.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74480" y="3295404"/>
            <a:ext cx="14663936" cy="941475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sp>
        <p:nvSpPr>
          <p:cNvPr id="8" name="Content Placeholder 4"/>
          <p:cNvSpPr txBox="1">
            <a:spLocks/>
          </p:cNvSpPr>
          <p:nvPr/>
        </p:nvSpPr>
        <p:spPr>
          <a:xfrm>
            <a:off x="9247873" y="9050624"/>
            <a:ext cx="6053918" cy="1221136"/>
          </a:xfrm>
          <a:prstGeom prst="rect">
            <a:avLst/>
          </a:prstGeom>
        </p:spPr>
        <p:txBody>
          <a:bodyPr vert="horz" lIns="182897" tIns="91450" rIns="182897" bIns="91450" rtlCol="0">
            <a:noAutofit/>
          </a:bodyPr>
          <a:lstStyle/>
          <a:p>
            <a:pPr marL="685869" indent="-685869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hi-IN" sz="4000" dirty="0">
                <a:solidFill>
                  <a:schemeClr val="bg1"/>
                </a:solidFill>
                <a:latin typeface="Cambria" pitchFamily="18" charset="0"/>
              </a:rPr>
              <a:t>टखने को खींचना (सबसे तेज़ और चिकनी सतह के लिए)</a:t>
            </a:r>
            <a:endParaRPr lang="en-US" sz="4000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>
            <a:off x="15781119" y="3679916"/>
            <a:ext cx="4977666" cy="854795"/>
          </a:xfrm>
          <a:prstGeom prst="rect">
            <a:avLst/>
          </a:prstGeom>
        </p:spPr>
        <p:txBody>
          <a:bodyPr vert="horz" lIns="182897" tIns="91450" rIns="182897" bIns="91450" rtlCol="0">
            <a:normAutofit lnSpcReduction="10000"/>
          </a:bodyPr>
          <a:lstStyle/>
          <a:p>
            <a:pPr marL="685869" indent="-685869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hi-IN" sz="4800" dirty="0">
                <a:solidFill>
                  <a:srgbClr val="FFFF00"/>
                </a:solidFill>
                <a:latin typeface="Cambria" pitchFamily="18" charset="0"/>
              </a:rPr>
              <a:t>कंधे की खींच</a:t>
            </a:r>
            <a:endParaRPr lang="en-US" sz="5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1540F5-AD15-CF03-4002-BFA9A0225893}"/>
              </a:ext>
            </a:extLst>
          </p:cNvPr>
          <p:cNvSpPr txBox="1"/>
          <p:nvPr/>
        </p:nvSpPr>
        <p:spPr>
          <a:xfrm>
            <a:off x="2309310" y="4809031"/>
            <a:ext cx="6778993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/>
            <a:r>
              <a:rPr lang="hi-IN" sz="44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एक बचावकर्ता       	
निकासी तकनीक।</a:t>
            </a:r>
            <a:endParaRPr lang="en-IN" sz="4400" b="1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77E64C-A269-A4D2-328C-769E48D93DCD}"/>
              </a:ext>
            </a:extLst>
          </p:cNvPr>
          <p:cNvSpPr/>
          <p:nvPr/>
        </p:nvSpPr>
        <p:spPr>
          <a:xfrm>
            <a:off x="2893177" y="9296400"/>
            <a:ext cx="4573191" cy="182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97" tIns="91450" rIns="182897" bIns="91450" rtlCol="0" anchor="ctr"/>
          <a:lstStyle/>
          <a:p>
            <a:pPr algn="ctr"/>
            <a:r>
              <a:rPr lang="en-US" sz="4000" i="1" dirty="0">
                <a:solidFill>
                  <a:srgbClr val="C00000"/>
                </a:solidFill>
                <a:latin typeface="Cambria" pitchFamily="18" charset="0"/>
              </a:rPr>
              <a:t>“</a:t>
            </a:r>
            <a:r>
              <a:rPr lang="hi-IN" sz="4000" b="1" i="1" dirty="0">
                <a:solidFill>
                  <a:srgbClr val="C00000"/>
                </a:solidFill>
                <a:latin typeface="Cambria" pitchFamily="18" charset="0"/>
              </a:rPr>
              <a:t>अपने पैरों से खींचो, अपनी पीठ से नहीं"</a:t>
            </a:r>
            <a:endParaRPr lang="en-US" sz="4000" b="1" i="1" dirty="0">
              <a:solidFill>
                <a:srgbClr val="C00000"/>
              </a:solidFill>
              <a:latin typeface="Cambria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5BC5F0-F2BC-9355-7748-571C8EF1C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51060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E6EB811-8BD1-98CC-F123-ED02686510DF}"/>
              </a:ext>
            </a:extLst>
          </p:cNvPr>
          <p:cNvSpPr txBox="1">
            <a:spLocks/>
          </p:cNvSpPr>
          <p:nvPr/>
        </p:nvSpPr>
        <p:spPr>
          <a:xfrm>
            <a:off x="1269959" y="2468881"/>
            <a:ext cx="10769601" cy="15239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hangingPunct="1">
              <a:buFont typeface="Wingdings" pitchFamily="2" charset="2"/>
              <a:buChar char="ü"/>
            </a:pPr>
            <a:r>
              <a:rPr lang="hi-IN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कंबल खींचना।</a:t>
            </a:r>
            <a:endParaRPr lang="en-US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3D3D94B8-27B3-585F-6603-90E04275ADD8}"/>
              </a:ext>
            </a:extLst>
          </p:cNvPr>
          <p:cNvSpPr txBox="1">
            <a:spLocks/>
          </p:cNvSpPr>
          <p:nvPr/>
        </p:nvSpPr>
        <p:spPr>
          <a:xfrm>
            <a:off x="12372835" y="2164082"/>
            <a:ext cx="10769601" cy="21335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hangingPunct="1">
              <a:buFont typeface="Wingdings" pitchFamily="2" charset="2"/>
              <a:buChar char="ü"/>
            </a:pPr>
            <a:r>
              <a:rPr lang="hi-IN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पालना विधि</a:t>
            </a:r>
            <a:endParaRPr lang="en-IN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hangingPunct="1">
              <a:buFont typeface="Wingdings" pitchFamily="2" charset="2"/>
              <a:buChar char="ü"/>
            </a:pPr>
            <a:r>
              <a:rPr lang="hi-IN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(एक व्यक्ति हाथ ले जाना)</a:t>
            </a:r>
            <a:endParaRPr lang="en-US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1E5EA7D-BA58-E7E7-5488-5A23D67AC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58102" t="35420" b="12061"/>
          <a:stretch>
            <a:fillRect/>
          </a:stretch>
        </p:blipFill>
        <p:spPr bwMode="auto">
          <a:xfrm>
            <a:off x="1216341" y="4907280"/>
            <a:ext cx="7472722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 descr="C:\Users\AzuapNaum\Desktop\february 2018\school safety book\download (1).png">
            <a:extLst>
              <a:ext uri="{FF2B5EF4-FFF2-40B4-BE49-F238E27FC236}">
                <a16:creationId xmlns:a16="http://schemas.microsoft.com/office/drawing/2014/main" id="{0C0D4280-3AFE-22A9-E25D-50ADF5A4D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74949" y="4297680"/>
            <a:ext cx="5640269" cy="7162800"/>
          </a:xfrm>
          <a:prstGeom prst="rect">
            <a:avLst/>
          </a:prstGeom>
          <a:noFill/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6DE621-5968-A85F-4B37-AF6B2E6200CA}"/>
              </a:ext>
            </a:extLst>
          </p:cNvPr>
          <p:cNvSpPr txBox="1">
            <a:spLocks/>
          </p:cNvSpPr>
          <p:nvPr/>
        </p:nvSpPr>
        <p:spPr>
          <a:xfrm>
            <a:off x="12039560" y="11460480"/>
            <a:ext cx="11436152" cy="914400"/>
          </a:xfrm>
          <a:prstGeom prst="rect">
            <a:avLst/>
          </a:prstGeom>
        </p:spPr>
        <p:txBody>
          <a:bodyPr vert="horz" lIns="182897" tIns="91450" rIns="182897" bIns="91450" rtlCol="0">
            <a:normAutofit fontScale="85000" lnSpcReduction="10000"/>
          </a:bodyPr>
          <a:lstStyle/>
          <a:p>
            <a:pPr marL="685869" indent="-685869">
              <a:spcBef>
                <a:spcPct val="20000"/>
              </a:spcBef>
              <a:defRPr/>
            </a:pPr>
            <a:r>
              <a:rPr lang="hi-IN" sz="4000" i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यह केवल एक बच्चे या बहुत हल्के व्यक्ति के साथ काम करता है।</a:t>
            </a:r>
            <a:endParaRPr lang="en-US" sz="4800" b="1" i="1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9D7E02D-CE55-077E-D190-5AEA2F76E908}"/>
              </a:ext>
            </a:extLst>
          </p:cNvPr>
          <p:cNvSpPr txBox="1">
            <a:spLocks/>
          </p:cNvSpPr>
          <p:nvPr/>
        </p:nvSpPr>
        <p:spPr>
          <a:xfrm>
            <a:off x="1063901" y="11308080"/>
            <a:ext cx="7621985" cy="1524000"/>
          </a:xfrm>
          <a:prstGeom prst="rect">
            <a:avLst/>
          </a:prstGeom>
        </p:spPr>
        <p:txBody>
          <a:bodyPr vert="horz" lIns="182897" tIns="91450" rIns="182897" bIns="91450" rtlCol="0">
            <a:normAutofit/>
          </a:bodyPr>
          <a:lstStyle/>
          <a:p>
            <a:pPr marL="685869" indent="-685869">
              <a:spcBef>
                <a:spcPct val="20000"/>
              </a:spcBef>
              <a:defRPr/>
            </a:pPr>
            <a:r>
              <a:rPr lang="hi-IN" sz="4000" i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पीड़ित को सीमित स्थान में घसीटने का पसंदीदा तरीका</a:t>
            </a:r>
            <a:endParaRPr lang="en-US" sz="4000" b="1" i="1" u="sng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527AB34-FBB4-D269-B790-7A99FB54ACA2}"/>
              </a:ext>
            </a:extLst>
          </p:cNvPr>
          <p:cNvGrpSpPr/>
          <p:nvPr/>
        </p:nvGrpSpPr>
        <p:grpSpPr>
          <a:xfrm>
            <a:off x="11841915" y="4572000"/>
            <a:ext cx="4618396" cy="6583680"/>
            <a:chOff x="11841915" y="4572000"/>
            <a:chExt cx="4618396" cy="658368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6DBA230C-CD9D-2246-2B19-2FE5CAEBEF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 l="58768" t="34286" r="8265" b="4286"/>
            <a:stretch>
              <a:fillRect/>
            </a:stretch>
          </p:blipFill>
          <p:spPr bwMode="auto">
            <a:xfrm>
              <a:off x="11887120" y="4602480"/>
              <a:ext cx="4573191" cy="655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622DC30-BBE3-9618-CFCD-28BB1577FB68}"/>
                </a:ext>
              </a:extLst>
            </p:cNvPr>
            <p:cNvSpPr/>
            <p:nvPr/>
          </p:nvSpPr>
          <p:spPr>
            <a:xfrm>
              <a:off x="11841915" y="4572000"/>
              <a:ext cx="793394" cy="712093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8283" tIns="78283" rIns="78283" bIns="78283" numCol="1" spcCol="38100" rtlCol="0" anchor="t">
              <a:spAutoFit/>
            </a:bodyPr>
            <a:lstStyle/>
            <a:p>
              <a:pPr marL="0" marR="0" indent="0" algn="l" defTabSz="166254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IN" sz="3600" b="0" i="0" u="none" strike="noStrike" cap="none" spc="0" normalizeH="0" baseline="0"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4A7D128A-60F9-3DCA-0941-82BA4C75C3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19361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4D36777-4FE8-1E37-7D8F-F53D91AC5717}"/>
              </a:ext>
            </a:extLst>
          </p:cNvPr>
          <p:cNvSpPr txBox="1">
            <a:spLocks/>
          </p:cNvSpPr>
          <p:nvPr/>
        </p:nvSpPr>
        <p:spPr>
          <a:xfrm>
            <a:off x="704821" y="2316482"/>
            <a:ext cx="7774425" cy="15240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hangingPunct="1">
              <a:buFont typeface="Wingdings" pitchFamily="2" charset="2"/>
              <a:buChar char="Ø"/>
            </a:pPr>
            <a:r>
              <a:rPr lang="hi-IN" dirty="0">
                <a:solidFill>
                  <a:srgbClr val="C00000"/>
                </a:solidFill>
                <a:latin typeface="Cambria" pitchFamily="18" charset="0"/>
                <a:cs typeface="Calibri Light" pitchFamily="34" charset="0"/>
              </a:rPr>
              <a:t>अग्निशामक ले जाते हैं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cs typeface="Calibri Light" pitchFamily="34" charset="0"/>
              </a:rPr>
              <a:t>.</a:t>
            </a:r>
          </a:p>
        </p:txBody>
      </p:sp>
      <p:pic>
        <p:nvPicPr>
          <p:cNvPr id="3" name="Picture 2" descr="C:\Users\AzuapNaum\Desktop\february 2018\school safety book\download.png">
            <a:extLst>
              <a:ext uri="{FF2B5EF4-FFF2-40B4-BE49-F238E27FC236}">
                <a16:creationId xmlns:a16="http://schemas.microsoft.com/office/drawing/2014/main" id="{3648CF19-C375-BAED-0539-EA64D1E15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8047" y="3474720"/>
            <a:ext cx="4632960" cy="9174480"/>
          </a:xfrm>
          <a:prstGeom prst="rect">
            <a:avLst/>
          </a:prstGeom>
          <a:noFill/>
        </p:spPr>
      </p:pic>
      <p:pic>
        <p:nvPicPr>
          <p:cNvPr id="4" name="Picture 2" descr="C:\Users\AzuapNaum\Desktop\february 2018\school safety book\fire fighters crawl.jpg">
            <a:extLst>
              <a:ext uri="{FF2B5EF4-FFF2-40B4-BE49-F238E27FC236}">
                <a16:creationId xmlns:a16="http://schemas.microsoft.com/office/drawing/2014/main" id="{3B2571F3-3D6F-E97F-F0FF-CA6EF7B9D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11667"/>
          <a:stretch>
            <a:fillRect/>
          </a:stretch>
        </p:blipFill>
        <p:spPr bwMode="auto">
          <a:xfrm>
            <a:off x="8479246" y="3474720"/>
            <a:ext cx="15586112" cy="917448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3844F9-222B-AD05-AFE6-ECE28E68A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3361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CA767-766D-2D5B-BFEB-EEE414A39D09}"/>
              </a:ext>
            </a:extLst>
          </p:cNvPr>
          <p:cNvSpPr txBox="1">
            <a:spLocks/>
          </p:cNvSpPr>
          <p:nvPr/>
        </p:nvSpPr>
        <p:spPr>
          <a:xfrm>
            <a:off x="3947338" y="152412"/>
            <a:ext cx="17861280" cy="228600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just" hangingPunct="1"/>
            <a:r>
              <a:rPr lang="hi-IN" sz="64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ऑपरेशन क्षेत्र की सतह से हताहतों की निकासी की आपातकालीन तकनीकें :-</a:t>
            </a:r>
            <a:endParaRPr lang="en-US" sz="6400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5D65A-82E1-9AEF-1811-1315F2CDDD97}"/>
              </a:ext>
            </a:extLst>
          </p:cNvPr>
          <p:cNvSpPr txBox="1">
            <a:spLocks/>
          </p:cNvSpPr>
          <p:nvPr/>
        </p:nvSpPr>
        <p:spPr>
          <a:xfrm>
            <a:off x="2740738" y="3200412"/>
            <a:ext cx="4725631" cy="106678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hangingPunct="1"/>
            <a:r>
              <a:rPr lang="en-US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</a:t>
            </a:r>
            <a:r>
              <a:rPr lang="hi-IN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फायरमैन लिफ्ट।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99DF81-14C9-4F6F-0D5E-A86F11160FE1}"/>
              </a:ext>
            </a:extLst>
          </p:cNvPr>
          <p:cNvSpPr txBox="1">
            <a:spLocks/>
          </p:cNvSpPr>
          <p:nvPr/>
        </p:nvSpPr>
        <p:spPr>
          <a:xfrm>
            <a:off x="17222509" y="3200412"/>
            <a:ext cx="4420751" cy="106678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hangingPunct="1"/>
            <a:r>
              <a:rPr lang="en-US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 </a:t>
            </a:r>
            <a:r>
              <a:rPr lang="hi-IN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आगे विधि</a:t>
            </a:r>
            <a:endParaRPr lang="en-US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3" descr="C:\Users\AzuapNaum\Desktop\february 2018\school safety book\fire fighters crawl.jpg">
            <a:extLst>
              <a:ext uri="{FF2B5EF4-FFF2-40B4-BE49-F238E27FC236}">
                <a16:creationId xmlns:a16="http://schemas.microsoft.com/office/drawing/2014/main" id="{358F7D76-AAAA-597A-D7B5-287375F95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85725" t="19792" b="35417"/>
          <a:stretch>
            <a:fillRect/>
          </a:stretch>
        </p:blipFill>
        <p:spPr bwMode="auto">
          <a:xfrm>
            <a:off x="1216341" y="4114800"/>
            <a:ext cx="8231744" cy="8686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6F23F27-EB98-6CE7-5F3E-BD9B5D4C0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47483" t="41111" r="23351" b="17778"/>
          <a:stretch>
            <a:fillRect/>
          </a:stretch>
        </p:blipFill>
        <p:spPr>
          <a:xfrm>
            <a:off x="15698112" y="4114800"/>
            <a:ext cx="7926864" cy="838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0524B5F-122A-B85D-C872-1B4219FB1B38}"/>
              </a:ext>
            </a:extLst>
          </p:cNvPr>
          <p:cNvSpPr txBox="1">
            <a:spLocks/>
          </p:cNvSpPr>
          <p:nvPr/>
        </p:nvSpPr>
        <p:spPr>
          <a:xfrm>
            <a:off x="9905404" y="7315200"/>
            <a:ext cx="5945148" cy="2133600"/>
          </a:xfrm>
          <a:prstGeom prst="rect">
            <a:avLst/>
          </a:prstGeom>
        </p:spPr>
        <p:txBody>
          <a:bodyPr vert="horz" lIns="182897" tIns="91450" rIns="182897" bIns="91450" rtlCol="0">
            <a:normAutofit/>
          </a:bodyPr>
          <a:lstStyle/>
          <a:p>
            <a:pPr marL="685869" indent="-685869">
              <a:spcBef>
                <a:spcPct val="20000"/>
              </a:spcBef>
              <a:defRPr/>
            </a:pPr>
            <a:r>
              <a:rPr lang="hi-IN" sz="48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समान वजन/भारी के हताहतें।</a:t>
            </a:r>
            <a:endParaRPr lang="en-US" sz="5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8BECBA-0ACA-78E0-C145-3A241947A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9993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4C27C45-DF6C-41B6-2174-5D09130BB241}"/>
              </a:ext>
            </a:extLst>
          </p:cNvPr>
          <p:cNvSpPr txBox="1">
            <a:spLocks/>
          </p:cNvSpPr>
          <p:nvPr/>
        </p:nvSpPr>
        <p:spPr>
          <a:xfrm>
            <a:off x="267908" y="1981200"/>
            <a:ext cx="10769601" cy="137159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ctr" hangingPunct="1">
              <a:tabLst>
                <a:tab pos="4131090" algn="l"/>
              </a:tabLst>
            </a:pPr>
            <a:r>
              <a:rPr lang="hi-IN" dirty="0">
                <a:solidFill>
                  <a:srgbClr val="C00000"/>
                </a:solidFill>
                <a:latin typeface="Cambria" pitchFamily="18" charset="0"/>
              </a:rPr>
              <a:t>बैकवर्ड ड्रैग।</a:t>
            </a:r>
            <a:endParaRPr lang="en-US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440F00E1-D9E0-9B6D-D12D-CC62B14DF43D}"/>
              </a:ext>
            </a:extLst>
          </p:cNvPr>
          <p:cNvSpPr txBox="1">
            <a:spLocks/>
          </p:cNvSpPr>
          <p:nvPr/>
        </p:nvSpPr>
        <p:spPr>
          <a:xfrm>
            <a:off x="14379773" y="2255515"/>
            <a:ext cx="7720807" cy="1371600"/>
          </a:xfrm>
          <a:prstGeom prst="rect">
            <a:avLst/>
          </a:prstGeom>
        </p:spPr>
        <p:txBody>
          <a:bodyPr/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ctr" hangingPunct="1"/>
            <a:r>
              <a:rPr lang="hi-IN" dirty="0">
                <a:solidFill>
                  <a:srgbClr val="C00000"/>
                </a:solidFill>
                <a:latin typeface="Cambria" pitchFamily="18" charset="0"/>
              </a:rPr>
              <a:t>मानव बैसाखी।</a:t>
            </a: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318D043-3B90-FD51-93C4-4124FC022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19149" t="2222" r="62517" b="54445"/>
          <a:stretch>
            <a:fillRect/>
          </a:stretch>
        </p:blipFill>
        <p:spPr>
          <a:xfrm>
            <a:off x="1978539" y="3048000"/>
            <a:ext cx="7348341" cy="8686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2" descr="C:\Users\AzuapNaum\Desktop\february 2018\school safety book\cradle lift.jpg">
            <a:extLst>
              <a:ext uri="{FF2B5EF4-FFF2-40B4-BE49-F238E27FC236}">
                <a16:creationId xmlns:a16="http://schemas.microsoft.com/office/drawing/2014/main" id="{D6256E73-3DFC-5FD9-D073-CD16AFE07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69912" t="14583" r="9590" b="10417"/>
          <a:stretch>
            <a:fillRect/>
          </a:stretch>
        </p:blipFill>
        <p:spPr bwMode="auto">
          <a:xfrm>
            <a:off x="15057122" y="3779520"/>
            <a:ext cx="6837400" cy="7955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AF1B84C-5041-FCF1-F231-9D23C5562802}"/>
              </a:ext>
            </a:extLst>
          </p:cNvPr>
          <p:cNvSpPr txBox="1">
            <a:spLocks/>
          </p:cNvSpPr>
          <p:nvPr/>
        </p:nvSpPr>
        <p:spPr>
          <a:xfrm>
            <a:off x="911461" y="12039605"/>
            <a:ext cx="10769601" cy="1371598"/>
          </a:xfrm>
          <a:prstGeom prst="rect">
            <a:avLst/>
          </a:prstGeom>
        </p:spPr>
        <p:txBody>
          <a:bodyPr vert="horz" lIns="182897" tIns="91450" rIns="182897" bIns="91450" rtlCol="0">
            <a:noAutofit/>
          </a:bodyPr>
          <a:lstStyle/>
          <a:p>
            <a:pPr marL="685869" indent="-685869" algn="ctr">
              <a:spcBef>
                <a:spcPct val="20000"/>
              </a:spcBef>
              <a:tabLst>
                <a:tab pos="4131090" algn="l"/>
              </a:tabLst>
              <a:defRPr/>
            </a:pPr>
            <a:r>
              <a:rPr lang="hi-IN" sz="4400" i="1" dirty="0">
                <a:latin typeface="Cambria" pitchFamily="18" charset="0"/>
              </a:rPr>
              <a:t>हताहतों को उठाने के लिए बहुत भारी है।</a:t>
            </a:r>
            <a:endParaRPr lang="en-US" sz="4400" i="1" dirty="0">
              <a:latin typeface="Cambria" pitchFamily="18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FE35E6B-C986-FEFE-9819-42E343B4C561}"/>
              </a:ext>
            </a:extLst>
          </p:cNvPr>
          <p:cNvSpPr txBox="1">
            <a:spLocks/>
          </p:cNvSpPr>
          <p:nvPr/>
        </p:nvSpPr>
        <p:spPr>
          <a:xfrm>
            <a:off x="14379773" y="11887205"/>
            <a:ext cx="8330565" cy="1371598"/>
          </a:xfrm>
          <a:prstGeom prst="rect">
            <a:avLst/>
          </a:prstGeom>
        </p:spPr>
        <p:txBody>
          <a:bodyPr vert="horz" lIns="182897" tIns="91450" rIns="182897" bIns="91450" rtlCol="0">
            <a:noAutofit/>
          </a:bodyPr>
          <a:lstStyle/>
          <a:p>
            <a:pPr marL="685869" indent="-685869" algn="ctr">
              <a:spcBef>
                <a:spcPct val="20000"/>
              </a:spcBef>
              <a:tabLst>
                <a:tab pos="4131090" algn="l"/>
              </a:tabLst>
              <a:defRPr/>
            </a:pPr>
            <a:r>
              <a:rPr lang="hi-IN" sz="4400" i="1" dirty="0">
                <a:latin typeface="Cambria" pitchFamily="18" charset="0"/>
              </a:rPr>
              <a:t>कैजुअल्टी सहायक के साथ चल सकता है</a:t>
            </a:r>
            <a:r>
              <a:rPr lang="en-US" sz="4400" i="1" dirty="0">
                <a:latin typeface="Cambria" pitchFamily="18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EF85B7-353C-4D27-A547-B3FC09515B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72573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448CE16-0EDF-0067-758C-E71C7B74876D}"/>
              </a:ext>
            </a:extLst>
          </p:cNvPr>
          <p:cNvSpPr txBox="1">
            <a:spLocks/>
          </p:cNvSpPr>
          <p:nvPr/>
        </p:nvSpPr>
        <p:spPr>
          <a:xfrm>
            <a:off x="6102685" y="533418"/>
            <a:ext cx="5859462" cy="167638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ctr" hangingPunct="1"/>
            <a:r>
              <a:rPr lang="hi-IN" dirty="0">
                <a:solidFill>
                  <a:srgbClr val="C00000"/>
                </a:solidFill>
                <a:latin typeface="Cambria" pitchFamily="18" charset="0"/>
              </a:rPr>
              <a:t>पैक-स्ट्रैप कैरी (पिग्गी बैक कैरी)।</a:t>
            </a:r>
            <a:endParaRPr lang="en-US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73195D41-61A0-0C52-D7DA-4B3192EA007F}"/>
              </a:ext>
            </a:extLst>
          </p:cNvPr>
          <p:cNvSpPr txBox="1">
            <a:spLocks/>
          </p:cNvSpPr>
          <p:nvPr/>
        </p:nvSpPr>
        <p:spPr>
          <a:xfrm>
            <a:off x="12762987" y="914412"/>
            <a:ext cx="10769601" cy="1676388"/>
          </a:xfrm>
          <a:prstGeom prst="rect">
            <a:avLst/>
          </a:prstGeom>
        </p:spPr>
        <p:txBody>
          <a:bodyPr/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ctr" hangingPunct="1"/>
            <a:r>
              <a:rPr lang="hi-IN" dirty="0">
                <a:solidFill>
                  <a:srgbClr val="C00000"/>
                </a:solidFill>
                <a:latin typeface="Cambria" pitchFamily="18" charset="0"/>
              </a:rPr>
              <a:t>बंधा हुआ हाथ क्रॉल।</a:t>
            </a:r>
            <a:endParaRPr lang="en-US" dirty="0"/>
          </a:p>
        </p:txBody>
      </p:sp>
      <p:pic>
        <p:nvPicPr>
          <p:cNvPr id="4" name="Picture 2" descr="C:\Users\AzuapNaum\Desktop\february 2018\school safety book\cradle lift.jpg">
            <a:extLst>
              <a:ext uri="{FF2B5EF4-FFF2-40B4-BE49-F238E27FC236}">
                <a16:creationId xmlns:a16="http://schemas.microsoft.com/office/drawing/2014/main" id="{070E0A84-9E34-E9DD-8345-9DFBD9E3E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7247" t="13542" r="71669" b="10417"/>
          <a:stretch>
            <a:fillRect/>
          </a:stretch>
        </p:blipFill>
        <p:spPr bwMode="auto">
          <a:xfrm>
            <a:off x="5754963" y="2362200"/>
            <a:ext cx="6554907" cy="1036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C:\Users\AzuapNaum\Desktop\february 2018\school safety book\images (4).jpeg">
            <a:extLst>
              <a:ext uri="{FF2B5EF4-FFF2-40B4-BE49-F238E27FC236}">
                <a16:creationId xmlns:a16="http://schemas.microsoft.com/office/drawing/2014/main" id="{49E2A482-7781-D0B4-F0C1-91076CF07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t="52857"/>
          <a:stretch>
            <a:fillRect/>
          </a:stretch>
        </p:blipFill>
        <p:spPr bwMode="auto">
          <a:xfrm>
            <a:off x="13106637" y="5486400"/>
            <a:ext cx="10425951" cy="7010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B8B7831-B5F8-376B-7902-B8625F9477C3}"/>
              </a:ext>
            </a:extLst>
          </p:cNvPr>
          <p:cNvSpPr txBox="1">
            <a:spLocks/>
          </p:cNvSpPr>
          <p:nvPr/>
        </p:nvSpPr>
        <p:spPr>
          <a:xfrm>
            <a:off x="301703" y="6096000"/>
            <a:ext cx="5030510" cy="2438400"/>
          </a:xfrm>
          <a:prstGeom prst="rect">
            <a:avLst/>
          </a:prstGeom>
        </p:spPr>
        <p:txBody>
          <a:bodyPr vert="horz" lIns="182897" tIns="91450" rIns="182897" bIns="91450" rtlCol="0">
            <a:noAutofit/>
          </a:bodyPr>
          <a:lstStyle/>
          <a:p>
            <a:pPr marL="685869" indent="-685869" algn="ctr">
              <a:spcBef>
                <a:spcPct val="20000"/>
              </a:spcBef>
              <a:tabLst>
                <a:tab pos="4131090" algn="l"/>
              </a:tabLst>
              <a:defRPr/>
            </a:pPr>
            <a:r>
              <a:rPr lang="hi-IN" sz="4400" i="1" dirty="0">
                <a:latin typeface="Cambria" pitchFamily="18" charset="0"/>
              </a:rPr>
              <a:t>पीड़ित को सुरक्षित रूप से उठाने के लिए लंबी दूरी के लिए।</a:t>
            </a:r>
            <a:endParaRPr lang="en-US" sz="4400" i="1" dirty="0">
              <a:latin typeface="Cambria" pitchFamily="18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F83C96F-6792-A52D-4AF2-830310536C25}"/>
              </a:ext>
            </a:extLst>
          </p:cNvPr>
          <p:cNvSpPr txBox="1">
            <a:spLocks/>
          </p:cNvSpPr>
          <p:nvPr/>
        </p:nvSpPr>
        <p:spPr>
          <a:xfrm>
            <a:off x="12649318" y="2590800"/>
            <a:ext cx="10823219" cy="2438400"/>
          </a:xfrm>
          <a:prstGeom prst="rect">
            <a:avLst/>
          </a:prstGeom>
        </p:spPr>
        <p:txBody>
          <a:bodyPr vert="horz" lIns="182897" tIns="91450" rIns="182897" bIns="91450" rtlCol="0">
            <a:noAutofit/>
          </a:bodyPr>
          <a:lstStyle/>
          <a:p>
            <a:pPr marL="685869" indent="-685869" algn="ctr">
              <a:spcBef>
                <a:spcPct val="20000"/>
              </a:spcBef>
              <a:tabLst>
                <a:tab pos="4131090" algn="l"/>
              </a:tabLst>
              <a:defRPr/>
            </a:pPr>
            <a:r>
              <a:rPr lang="hi-IN" sz="4400" i="1" dirty="0">
                <a:latin typeface="Cambria" pitchFamily="18" charset="0"/>
              </a:rPr>
              <a:t>बेहोश पीड़ित को थोड़ी दूरी तक खींचने के लिए इस्तेमाल किया जाता है।</a:t>
            </a:r>
            <a:endParaRPr lang="en-US" sz="4400" i="1" dirty="0">
              <a:latin typeface="Cambria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177482-3A90-399D-4455-F6A683D558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30097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84697-51CC-9F7D-B4D6-DD0118EA4A03}"/>
              </a:ext>
            </a:extLst>
          </p:cNvPr>
          <p:cNvSpPr txBox="1">
            <a:spLocks/>
          </p:cNvSpPr>
          <p:nvPr/>
        </p:nvSpPr>
        <p:spPr>
          <a:xfrm>
            <a:off x="3749041" y="457200"/>
            <a:ext cx="17894220" cy="17367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hangingPunct="1"/>
            <a:r>
              <a:rPr lang="en-IN" sz="80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</a:t>
            </a:r>
            <a:r>
              <a:rPr lang="hi-IN" sz="80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दो बचावकर्ता निकासी तकनीकें</a:t>
            </a:r>
            <a:endParaRPr lang="en-US" sz="8000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6BD11-E542-D823-AE66-0634120489B8}"/>
              </a:ext>
            </a:extLst>
          </p:cNvPr>
          <p:cNvSpPr txBox="1">
            <a:spLocks/>
          </p:cNvSpPr>
          <p:nvPr/>
        </p:nvSpPr>
        <p:spPr>
          <a:xfrm>
            <a:off x="1219199" y="2286000"/>
            <a:ext cx="10769601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1028802" indent="-1028802" hangingPunct="1">
              <a:buFontTx/>
              <a:buAutoNum type="arabicPeriod"/>
            </a:pPr>
            <a:r>
              <a:rPr lang="hi-IN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दो बचावकर्ता मानव बैसाखी।</a:t>
            </a:r>
            <a:endParaRPr lang="en-US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7EE5B5-3408-B7D0-8F03-A1CFD67B8F3B}"/>
              </a:ext>
            </a:extLst>
          </p:cNvPr>
          <p:cNvSpPr txBox="1">
            <a:spLocks/>
          </p:cNvSpPr>
          <p:nvPr/>
        </p:nvSpPr>
        <p:spPr>
          <a:xfrm>
            <a:off x="12649318" y="2286012"/>
            <a:ext cx="8993942" cy="137158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hangingPunct="1"/>
            <a:r>
              <a:rPr lang="en-US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 </a:t>
            </a:r>
            <a:r>
              <a:rPr lang="hi-IN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दो/तीन/चार हाथ वाली सीट</a:t>
            </a:r>
            <a:r>
              <a:rPr lang="en-US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hangingPunct="1"/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2" descr="http://www.nzdl.org/gsdl/collect/aedl/archives/HASH01df.dir/p046b.gif">
            <a:extLst>
              <a:ext uri="{FF2B5EF4-FFF2-40B4-BE49-F238E27FC236}">
                <a16:creationId xmlns:a16="http://schemas.microsoft.com/office/drawing/2014/main" id="{F1C8D438-A219-5736-A0F1-35EB5FA07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8539" y="3352800"/>
            <a:ext cx="8231744" cy="9174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2" descr="C:\Users\AzuapNaum\Desktop\february 2018\school safety book\the fore and aft method.jpg">
            <a:extLst>
              <a:ext uri="{FF2B5EF4-FFF2-40B4-BE49-F238E27FC236}">
                <a16:creationId xmlns:a16="http://schemas.microsoft.com/office/drawing/2014/main" id="{0C48DA6F-BDD9-EB40-7D93-FC3DC254D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1391" t="7292" r="61713" b="10417"/>
          <a:stretch>
            <a:fillRect/>
          </a:stretch>
        </p:blipFill>
        <p:spPr bwMode="auto">
          <a:xfrm>
            <a:off x="11582240" y="3200400"/>
            <a:ext cx="11432977" cy="93268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F7EF58-05AC-C208-D37E-8CF3924B5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86090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0D52200-B6C4-F54F-3221-9508F3E36AEE}"/>
              </a:ext>
            </a:extLst>
          </p:cNvPr>
          <p:cNvSpPr txBox="1">
            <a:spLocks/>
          </p:cNvSpPr>
          <p:nvPr/>
        </p:nvSpPr>
        <p:spPr>
          <a:xfrm>
            <a:off x="3045619" y="1584959"/>
            <a:ext cx="7926864" cy="10668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hangingPunct="1"/>
            <a:r>
              <a:rPr lang="en-US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 </a:t>
            </a:r>
            <a:r>
              <a:rPr lang="hi-IN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आगे और पिछाड़ी विधि</a:t>
            </a:r>
            <a:r>
              <a:rPr lang="en-US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3F6EAFE-760F-C854-8393-AE99F50162B4}"/>
              </a:ext>
            </a:extLst>
          </p:cNvPr>
          <p:cNvSpPr txBox="1">
            <a:spLocks/>
          </p:cNvSpPr>
          <p:nvPr/>
        </p:nvSpPr>
        <p:spPr>
          <a:xfrm>
            <a:off x="15012132" y="1584959"/>
            <a:ext cx="6554907" cy="137158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ctr" hangingPunct="1"/>
            <a:r>
              <a:rPr lang="en-US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r>
              <a:rPr lang="hi-IN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कुर्सी ले जाना।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2" descr="C:\Users\AzuapNaum\Desktop\february 2018\school safety book\the fore and aft method.jpg">
            <a:extLst>
              <a:ext uri="{FF2B5EF4-FFF2-40B4-BE49-F238E27FC236}">
                <a16:creationId xmlns:a16="http://schemas.microsoft.com/office/drawing/2014/main" id="{9AC6D606-038A-DA45-9A87-55BC44465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37701" t="12500" r="34188" b="10417"/>
          <a:stretch>
            <a:fillRect/>
          </a:stretch>
        </p:blipFill>
        <p:spPr bwMode="auto">
          <a:xfrm>
            <a:off x="1673659" y="2651759"/>
            <a:ext cx="9451261" cy="103022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3" descr="C:\Users\AzuapNaum\Desktop\february 2018\school safety book\the fore and aft method.jpg">
            <a:extLst>
              <a:ext uri="{FF2B5EF4-FFF2-40B4-BE49-F238E27FC236}">
                <a16:creationId xmlns:a16="http://schemas.microsoft.com/office/drawing/2014/main" id="{410CB1E9-3FB8-55AD-2EBD-1FC58677C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66398" t="12500" b="10417"/>
          <a:stretch>
            <a:fillRect/>
          </a:stretch>
        </p:blipFill>
        <p:spPr bwMode="auto">
          <a:xfrm>
            <a:off x="13106637" y="2651756"/>
            <a:ext cx="10365899" cy="103022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FD50D6-91D4-1221-4D22-F3699B63A2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53515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40558-DE66-CEF9-33E3-3C7956EC5F77}"/>
              </a:ext>
            </a:extLst>
          </p:cNvPr>
          <p:cNvSpPr txBox="1">
            <a:spLocks/>
          </p:cNvSpPr>
          <p:nvPr/>
        </p:nvSpPr>
        <p:spPr>
          <a:xfrm>
            <a:off x="3870960" y="549276"/>
            <a:ext cx="17467421" cy="14319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hangingPunct="1"/>
            <a:r>
              <a:rPr lang="hi-IN" sz="80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तीन/अधिक बचावकर्मी निकासी तकनीक</a:t>
            </a:r>
            <a:r>
              <a:rPr lang="en-US" sz="80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26DE3-A50F-715F-3708-E3544B1C6EFA}"/>
              </a:ext>
            </a:extLst>
          </p:cNvPr>
          <p:cNvSpPr txBox="1">
            <a:spLocks/>
          </p:cNvSpPr>
          <p:nvPr/>
        </p:nvSpPr>
        <p:spPr>
          <a:xfrm>
            <a:off x="1269961" y="2590800"/>
            <a:ext cx="8686801" cy="10668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1028802" indent="-1028802" algn="ctr" hangingPunct="1">
              <a:buFontTx/>
              <a:buAutoNum type="arabicPeriod"/>
            </a:pPr>
            <a:r>
              <a:rPr lang="hi-IN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झूला ले जाना।</a:t>
            </a:r>
            <a:endParaRPr lang="en-US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2878C076-3490-F275-A231-D5E6354FA421}"/>
              </a:ext>
            </a:extLst>
          </p:cNvPr>
          <p:cNvSpPr txBox="1">
            <a:spLocks/>
          </p:cNvSpPr>
          <p:nvPr/>
        </p:nvSpPr>
        <p:spPr>
          <a:xfrm>
            <a:off x="12344438" y="1828800"/>
            <a:ext cx="10769601" cy="1524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hangingPunct="1"/>
            <a:r>
              <a:rPr lang="en-US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 </a:t>
            </a:r>
            <a:r>
              <a:rPr lang="hi-IN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तीन व्यक्ति ले जाते हैं 
(तीन-व्यक्ति स्ट्रेचर कैरी)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2" descr="C:\Users\AzuapNaum\Desktop\february 2018\school safety book\hammock carry.jpg">
            <a:extLst>
              <a:ext uri="{FF2B5EF4-FFF2-40B4-BE49-F238E27FC236}">
                <a16:creationId xmlns:a16="http://schemas.microsoft.com/office/drawing/2014/main" id="{11BF9AC2-D463-B257-2789-2F723AD43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5491" t="11458" r="52928" b="10417"/>
          <a:stretch>
            <a:fillRect/>
          </a:stretch>
        </p:blipFill>
        <p:spPr bwMode="auto">
          <a:xfrm>
            <a:off x="606582" y="3657600"/>
            <a:ext cx="9908580" cy="914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348C46F-B7A0-32EE-54C5-423E86905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63316" b="71111"/>
          <a:stretch>
            <a:fillRect/>
          </a:stretch>
        </p:blipFill>
        <p:spPr bwMode="auto">
          <a:xfrm>
            <a:off x="11124921" y="3200400"/>
            <a:ext cx="6097588" cy="457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F4560936-1D04-FC21-FB54-1A95807BB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63316" t="27778" b="41111"/>
          <a:stretch>
            <a:fillRect/>
          </a:stretch>
        </p:blipFill>
        <p:spPr bwMode="auto">
          <a:xfrm>
            <a:off x="17222509" y="3352800"/>
            <a:ext cx="6253204" cy="4419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B8325E18-35E3-EE67-97E5-A1E9A4AC5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63316" t="57778"/>
          <a:stretch>
            <a:fillRect/>
          </a:stretch>
        </p:blipFill>
        <p:spPr bwMode="auto">
          <a:xfrm>
            <a:off x="13716396" y="8077200"/>
            <a:ext cx="7621985" cy="4724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CE67E0-D6E1-347C-E490-E32E369882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60198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E2B2B-BB76-8540-F3B7-16E4B36CFF59}"/>
              </a:ext>
            </a:extLst>
          </p:cNvPr>
          <p:cNvSpPr txBox="1">
            <a:spLocks/>
          </p:cNvSpPr>
          <p:nvPr/>
        </p:nvSpPr>
        <p:spPr>
          <a:xfrm>
            <a:off x="3657600" y="549276"/>
            <a:ext cx="19507204" cy="14319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hangingPunct="1"/>
            <a:r>
              <a:rPr lang="hi-IN" sz="72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आपातकालीन स्ट्रेचर</a:t>
            </a:r>
            <a:endParaRPr lang="en-US" sz="7200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FC81E-2430-680C-9B8A-B9BC02C83BD1}"/>
              </a:ext>
            </a:extLst>
          </p:cNvPr>
          <p:cNvSpPr txBox="1">
            <a:spLocks/>
          </p:cNvSpPr>
          <p:nvPr/>
        </p:nvSpPr>
        <p:spPr>
          <a:xfrm>
            <a:off x="1219199" y="1828800"/>
            <a:ext cx="10769601" cy="121918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ctr" hangingPunct="1"/>
            <a:r>
              <a:rPr lang="en-US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</a:t>
            </a:r>
            <a:r>
              <a:rPr lang="hi-IN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तात्कालिक स्ट्रेचर</a:t>
            </a:r>
            <a:r>
              <a:rPr lang="en-US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8F94A-2A5A-6B0C-D53F-662D55A0BBEA}"/>
              </a:ext>
            </a:extLst>
          </p:cNvPr>
          <p:cNvSpPr txBox="1">
            <a:spLocks/>
          </p:cNvSpPr>
          <p:nvPr/>
        </p:nvSpPr>
        <p:spPr>
          <a:xfrm>
            <a:off x="12395200" y="1828800"/>
            <a:ext cx="10769601" cy="1219188"/>
          </a:xfrm>
          <a:prstGeom prst="rect">
            <a:avLst/>
          </a:prstGeom>
        </p:spPr>
        <p:txBody>
          <a:bodyPr/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ctr" hangingPunct="1"/>
            <a:r>
              <a:rPr lang="en-US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 </a:t>
            </a:r>
            <a:r>
              <a:rPr lang="hi-IN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कंबल स्ट्रेचर।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2" descr="C:\Users\AzuapNaum\Desktop\february 2018\school safety book\Stretcher lift.jpg">
            <a:extLst>
              <a:ext uri="{FF2B5EF4-FFF2-40B4-BE49-F238E27FC236}">
                <a16:creationId xmlns:a16="http://schemas.microsoft.com/office/drawing/2014/main" id="{8ED8C262-0257-AE5A-8150-8EA4AF22F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3130" t="11458" r="4851" b="13542"/>
          <a:stretch>
            <a:fillRect/>
          </a:stretch>
        </p:blipFill>
        <p:spPr bwMode="auto">
          <a:xfrm>
            <a:off x="759022" y="2895600"/>
            <a:ext cx="23018394" cy="9875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689884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eeled stretchers">
            <a:extLst>
              <a:ext uri="{FF2B5EF4-FFF2-40B4-BE49-F238E27FC236}">
                <a16:creationId xmlns:a16="http://schemas.microsoft.com/office/drawing/2014/main" id="{56DEFC0E-3589-BBB7-3655-44360F401138}"/>
              </a:ext>
            </a:extLst>
          </p:cNvPr>
          <p:cNvSpPr txBox="1"/>
          <p:nvPr/>
        </p:nvSpPr>
        <p:spPr>
          <a:xfrm>
            <a:off x="1214162" y="6347916"/>
            <a:ext cx="6452877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पहिएदार स्ट्रेचर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C73179C3-E0AE-99E9-D136-8C9C5AFC39C7}"/>
              </a:ext>
            </a:extLst>
          </p:cNvPr>
          <p:cNvGrpSpPr/>
          <p:nvPr/>
        </p:nvGrpSpPr>
        <p:grpSpPr>
          <a:xfrm>
            <a:off x="16576611" y="2404295"/>
            <a:ext cx="7112001" cy="9922845"/>
            <a:chOff x="0" y="0"/>
            <a:chExt cx="7112000" cy="9922844"/>
          </a:xfrm>
        </p:grpSpPr>
        <p:pic>
          <p:nvPicPr>
            <p:cNvPr id="4" name="D:\Work MT\My Pictures\for peer manuals\wheeled stretcher.jpg" descr="D:\Work MT\My Pictures\for peer manuals\wheeled stretcher.jpg">
              <a:extLst>
                <a:ext uri="{FF2B5EF4-FFF2-40B4-BE49-F238E27FC236}">
                  <a16:creationId xmlns:a16="http://schemas.microsoft.com/office/drawing/2014/main" id="{CAD92E30-3329-9C9B-5355-B857ECFE4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7112000" cy="4776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" name="D:\Work MT\My Pictures\for peer manuals\wheeled stretcher2.bmp" descr="D:\Work MT\My Pictures\for peer manuals\wheeled stretcher2.bmp">
              <a:extLst>
                <a:ext uri="{FF2B5EF4-FFF2-40B4-BE49-F238E27FC236}">
                  <a16:creationId xmlns:a16="http://schemas.microsoft.com/office/drawing/2014/main" id="{08E258B0-B63E-A81A-AEFE-FD4E1B296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7301"/>
            <a:stretch>
              <a:fillRect/>
            </a:stretch>
          </p:blipFill>
          <p:spPr>
            <a:xfrm>
              <a:off x="0" y="4977651"/>
              <a:ext cx="7112000" cy="49451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6" name="D:\Work MT\My Pictures\for peer manuals\wheeled stretcher3.jpg" descr="D:\Work MT\My Pictures\for peer manuals\wheeled stretcher3.jpg">
            <a:extLst>
              <a:ext uri="{FF2B5EF4-FFF2-40B4-BE49-F238E27FC236}">
                <a16:creationId xmlns:a16="http://schemas.microsoft.com/office/drawing/2014/main" id="{CF6C1A95-5EA5-D945-7686-A8FFDE345F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870"/>
          <a:stretch>
            <a:fillRect/>
          </a:stretch>
        </p:blipFill>
        <p:spPr>
          <a:xfrm>
            <a:off x="9140711" y="4986714"/>
            <a:ext cx="7193368" cy="7327727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Patient Carrying Equipment">
            <a:extLst>
              <a:ext uri="{FF2B5EF4-FFF2-40B4-BE49-F238E27FC236}">
                <a16:creationId xmlns:a16="http://schemas.microsoft.com/office/drawing/2014/main" id="{BF14B3E3-FD16-B488-5637-68FBE82C20FF}"/>
              </a:ext>
            </a:extLst>
          </p:cNvPr>
          <p:cNvSpPr txBox="1"/>
          <p:nvPr/>
        </p:nvSpPr>
        <p:spPr>
          <a:xfrm>
            <a:off x="650987" y="2404295"/>
            <a:ext cx="11353354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रोगी ले जाने के उपकरण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97546D-86B7-828B-8595-64A88F686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64755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FCF7A-D646-24B3-5E8C-8B014AFD2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tient Carrying Equipment">
            <a:extLst>
              <a:ext uri="{FF2B5EF4-FFF2-40B4-BE49-F238E27FC236}">
                <a16:creationId xmlns:a16="http://schemas.microsoft.com/office/drawing/2014/main" id="{B0325029-2AB9-3317-B438-802233D1C83F}"/>
              </a:ext>
            </a:extLst>
          </p:cNvPr>
          <p:cNvSpPr txBox="1"/>
          <p:nvPr/>
        </p:nvSpPr>
        <p:spPr>
          <a:xfrm>
            <a:off x="650987" y="2404295"/>
            <a:ext cx="11353354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रोगी ले जाने के उपकरण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Folding stretchers">
            <a:extLst>
              <a:ext uri="{FF2B5EF4-FFF2-40B4-BE49-F238E27FC236}">
                <a16:creationId xmlns:a16="http://schemas.microsoft.com/office/drawing/2014/main" id="{DF83962A-0C4E-185B-4EDA-1E8BAF49CEBE}"/>
              </a:ext>
            </a:extLst>
          </p:cNvPr>
          <p:cNvSpPr txBox="1"/>
          <p:nvPr/>
        </p:nvSpPr>
        <p:spPr>
          <a:xfrm>
            <a:off x="1077422" y="7373398"/>
            <a:ext cx="6999778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फोल्डिंग</a:t>
            </a:r>
            <a:r>
              <a:rPr lang="en-IN" dirty="0"/>
              <a:t> </a:t>
            </a:r>
            <a:r>
              <a:rPr lang="hi-IN" dirty="0"/>
              <a:t>स्ट्रेचर</a:t>
            </a:r>
            <a:endParaRPr dirty="0"/>
          </a:p>
        </p:txBody>
      </p:sp>
      <p:grpSp>
        <p:nvGrpSpPr>
          <p:cNvPr id="9" name="Group">
            <a:extLst>
              <a:ext uri="{FF2B5EF4-FFF2-40B4-BE49-F238E27FC236}">
                <a16:creationId xmlns:a16="http://schemas.microsoft.com/office/drawing/2014/main" id="{B4D7A587-8A2D-3BAF-7FF1-8217421637FA}"/>
              </a:ext>
            </a:extLst>
          </p:cNvPr>
          <p:cNvGrpSpPr/>
          <p:nvPr/>
        </p:nvGrpSpPr>
        <p:grpSpPr>
          <a:xfrm>
            <a:off x="9897396" y="1432560"/>
            <a:ext cx="11804364" cy="11358586"/>
            <a:chOff x="0" y="0"/>
            <a:chExt cx="12869237" cy="11833122"/>
          </a:xfrm>
        </p:grpSpPr>
        <p:pic>
          <p:nvPicPr>
            <p:cNvPr id="10" name="D:\Work MT\My Pictures\for peer manuals\folding stretcher2.bmp" descr="D:\Work MT\My Pictures\for peer manuals\folding stretcher2.bmp">
              <a:extLst>
                <a:ext uri="{FF2B5EF4-FFF2-40B4-BE49-F238E27FC236}">
                  <a16:creationId xmlns:a16="http://schemas.microsoft.com/office/drawing/2014/main" id="{0F624675-2908-5067-FFD9-7DB5649CE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869238" cy="67260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" name="D:\Work MT\My Pictures\for peer manuals\folding stretcher1.jpg" descr="D:\Work MT\My Pictures\for peer manuals\folding stretcher1.jpg">
              <a:extLst>
                <a:ext uri="{FF2B5EF4-FFF2-40B4-BE49-F238E27FC236}">
                  <a16:creationId xmlns:a16="http://schemas.microsoft.com/office/drawing/2014/main" id="{71AC152B-92F6-E24F-EEAD-97940AE31A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2367" y="5857873"/>
              <a:ext cx="11655677" cy="59752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D93B868-892B-88C5-D1D0-BD198D661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985433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3A1FB-34B0-DF71-948D-257E50B5A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tient Carrying Equipment">
            <a:extLst>
              <a:ext uri="{FF2B5EF4-FFF2-40B4-BE49-F238E27FC236}">
                <a16:creationId xmlns:a16="http://schemas.microsoft.com/office/drawing/2014/main" id="{7E88366B-60F9-8D5F-1B7E-B8A68E3A6C69}"/>
              </a:ext>
            </a:extLst>
          </p:cNvPr>
          <p:cNvSpPr txBox="1"/>
          <p:nvPr/>
        </p:nvSpPr>
        <p:spPr>
          <a:xfrm>
            <a:off x="650987" y="2404295"/>
            <a:ext cx="11353354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रोगी ले जाने के उपकरण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" name="Group">
            <a:extLst>
              <a:ext uri="{FF2B5EF4-FFF2-40B4-BE49-F238E27FC236}">
                <a16:creationId xmlns:a16="http://schemas.microsoft.com/office/drawing/2014/main" id="{4084C387-59DC-0F80-CB44-222C81D1C951}"/>
              </a:ext>
            </a:extLst>
          </p:cNvPr>
          <p:cNvGrpSpPr/>
          <p:nvPr/>
        </p:nvGrpSpPr>
        <p:grpSpPr>
          <a:xfrm>
            <a:off x="11168130" y="1499395"/>
            <a:ext cx="10722342" cy="11232863"/>
            <a:chOff x="0" y="0"/>
            <a:chExt cx="10722340" cy="11232862"/>
          </a:xfrm>
        </p:grpSpPr>
        <p:pic>
          <p:nvPicPr>
            <p:cNvPr id="3" name="D:\Work MT\My Pictures\for peer manuals\scoop stretcher2.jpg" descr="D:\Work MT\My Pictures\for peer manuals\scoop stretcher2.jpg">
              <a:extLst>
                <a:ext uri="{FF2B5EF4-FFF2-40B4-BE49-F238E27FC236}">
                  <a16:creationId xmlns:a16="http://schemas.microsoft.com/office/drawing/2014/main" id="{BDE3DCCE-5D91-AC0C-CC78-05D66F482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1434" b="14473"/>
            <a:stretch>
              <a:fillRect/>
            </a:stretch>
          </p:blipFill>
          <p:spPr>
            <a:xfrm>
              <a:off x="374793" y="6895105"/>
              <a:ext cx="10347548" cy="43377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" name="D:\Work MT\My Pictures\for peer manuals\scoop stretcher.jpg" descr="D:\Work MT\My Pictures\for peer manuals\scoop stretcher.jpg">
              <a:extLst>
                <a:ext uri="{FF2B5EF4-FFF2-40B4-BE49-F238E27FC236}">
                  <a16:creationId xmlns:a16="http://schemas.microsoft.com/office/drawing/2014/main" id="{520DEBD1-6042-B9A2-32A9-6928094DD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0347549" cy="74885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" name="Scoop stretchers">
            <a:extLst>
              <a:ext uri="{FF2B5EF4-FFF2-40B4-BE49-F238E27FC236}">
                <a16:creationId xmlns:a16="http://schemas.microsoft.com/office/drawing/2014/main" id="{32F732D6-74EE-EDA7-D5F2-F8CA850160AF}"/>
              </a:ext>
            </a:extLst>
          </p:cNvPr>
          <p:cNvSpPr txBox="1"/>
          <p:nvPr/>
        </p:nvSpPr>
        <p:spPr>
          <a:xfrm>
            <a:off x="1077422" y="6705575"/>
            <a:ext cx="5753939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स्कूप स्ट्रेचर</a:t>
            </a:r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345D03-2D11-559D-1347-C875D1773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675629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3368F-E72B-AAEB-444C-BD359A24C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tient Carrying Equipment">
            <a:extLst>
              <a:ext uri="{FF2B5EF4-FFF2-40B4-BE49-F238E27FC236}">
                <a16:creationId xmlns:a16="http://schemas.microsoft.com/office/drawing/2014/main" id="{0759096B-A3C3-9D36-7EEE-AC6F15040414}"/>
              </a:ext>
            </a:extLst>
          </p:cNvPr>
          <p:cNvSpPr txBox="1"/>
          <p:nvPr/>
        </p:nvSpPr>
        <p:spPr>
          <a:xfrm>
            <a:off x="650987" y="2404295"/>
            <a:ext cx="11353354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रोगी ले जाने के उपकरण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Vest-type extrication device">
            <a:extLst>
              <a:ext uri="{FF2B5EF4-FFF2-40B4-BE49-F238E27FC236}">
                <a16:creationId xmlns:a16="http://schemas.microsoft.com/office/drawing/2014/main" id="{4C61357C-82F6-3ED4-E984-8AB094402C48}"/>
              </a:ext>
            </a:extLst>
          </p:cNvPr>
          <p:cNvSpPr txBox="1"/>
          <p:nvPr/>
        </p:nvSpPr>
        <p:spPr>
          <a:xfrm>
            <a:off x="1077422" y="6314107"/>
            <a:ext cx="6177655" cy="1696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बनियान-प्रकार निकालने वाला उपकरण</a:t>
            </a:r>
            <a:endParaRPr dirty="0"/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B26DF124-6089-6D08-8D67-34504F9EDF77}"/>
              </a:ext>
            </a:extLst>
          </p:cNvPr>
          <p:cNvGrpSpPr/>
          <p:nvPr/>
        </p:nvGrpSpPr>
        <p:grpSpPr>
          <a:xfrm>
            <a:off x="9975388" y="3246201"/>
            <a:ext cx="13564897" cy="9257372"/>
            <a:chOff x="0" y="0"/>
            <a:chExt cx="13564896" cy="9257370"/>
          </a:xfrm>
        </p:grpSpPr>
        <p:pic>
          <p:nvPicPr>
            <p:cNvPr id="13" name="D:\Work MT\My Pictures\for peer manuals\ved3.jpg" descr="D:\Work MT\My Pictures\for peer manuals\ved3.jpg">
              <a:extLst>
                <a:ext uri="{FF2B5EF4-FFF2-40B4-BE49-F238E27FC236}">
                  <a16:creationId xmlns:a16="http://schemas.microsoft.com/office/drawing/2014/main" id="{5E24C2B4-ADA2-63E7-E372-1FBAA5CEE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082" t="12500" r="2082" b="12499"/>
            <a:stretch>
              <a:fillRect/>
            </a:stretch>
          </p:blipFill>
          <p:spPr>
            <a:xfrm>
              <a:off x="0" y="4387975"/>
              <a:ext cx="6223000" cy="48693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D:\Work MT\My Pictures\for peer manuals\ved.bmp" descr="D:\Work MT\My Pictures\for peer manuals\ved.bmp">
              <a:extLst>
                <a:ext uri="{FF2B5EF4-FFF2-40B4-BE49-F238E27FC236}">
                  <a16:creationId xmlns:a16="http://schemas.microsoft.com/office/drawing/2014/main" id="{0C8E9D93-92D6-11F2-A079-F77A14D83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3026" t="17390" r="12069" b="15217"/>
            <a:stretch>
              <a:fillRect/>
            </a:stretch>
          </p:blipFill>
          <p:spPr>
            <a:xfrm>
              <a:off x="0" y="0"/>
              <a:ext cx="6223001" cy="419387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" name="D:\Work MT\My Pictures\for peer manuals\ved2.bmp" descr="D:\Work MT\My Pictures\for peer manuals\ved2.bmp">
              <a:extLst>
                <a:ext uri="{FF2B5EF4-FFF2-40B4-BE49-F238E27FC236}">
                  <a16:creationId xmlns:a16="http://schemas.microsoft.com/office/drawing/2014/main" id="{FA52E03C-C51D-6FD6-544D-A325F4957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633" t="2433" r="1633" b="2433"/>
            <a:stretch>
              <a:fillRect/>
            </a:stretch>
          </p:blipFill>
          <p:spPr>
            <a:xfrm>
              <a:off x="6423120" y="1683981"/>
              <a:ext cx="7141777" cy="52684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4DFCE6B-2834-F8B1-F071-4E0E093D62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6443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65847-1B96-2F49-4282-E52F70A04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tient Carrying Equipment">
            <a:extLst>
              <a:ext uri="{FF2B5EF4-FFF2-40B4-BE49-F238E27FC236}">
                <a16:creationId xmlns:a16="http://schemas.microsoft.com/office/drawing/2014/main" id="{6CD87C99-3DAD-5FD8-9981-2AA16B07790B}"/>
              </a:ext>
            </a:extLst>
          </p:cNvPr>
          <p:cNvSpPr txBox="1"/>
          <p:nvPr/>
        </p:nvSpPr>
        <p:spPr>
          <a:xfrm>
            <a:off x="650987" y="2404295"/>
            <a:ext cx="11353354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रोगी ले जाने के उपकरण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Stair chair">
            <a:extLst>
              <a:ext uri="{FF2B5EF4-FFF2-40B4-BE49-F238E27FC236}">
                <a16:creationId xmlns:a16="http://schemas.microsoft.com/office/drawing/2014/main" id="{6C430F98-D737-95AA-A2C9-9A115EC05012}"/>
              </a:ext>
            </a:extLst>
          </p:cNvPr>
          <p:cNvSpPr txBox="1"/>
          <p:nvPr/>
        </p:nvSpPr>
        <p:spPr>
          <a:xfrm>
            <a:off x="1110588" y="5033802"/>
            <a:ext cx="4820615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सीढ़ी की कुर्सी</a:t>
            </a:r>
            <a:endParaRPr dirty="0"/>
          </a:p>
        </p:txBody>
      </p:sp>
      <p:pic>
        <p:nvPicPr>
          <p:cNvPr id="3" name="D:\Work MT\My Pictures\for peer manuals\stair chair.bmp" descr="D:\Work MT\My Pictures\for peer manuals\stair chair.bmp">
            <a:extLst>
              <a:ext uri="{FF2B5EF4-FFF2-40B4-BE49-F238E27FC236}">
                <a16:creationId xmlns:a16="http://schemas.microsoft.com/office/drawing/2014/main" id="{6E2EA121-7D6E-9916-8F08-9D001295DF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698" r="9799"/>
          <a:stretch>
            <a:fillRect/>
          </a:stretch>
        </p:blipFill>
        <p:spPr>
          <a:xfrm>
            <a:off x="4387919" y="7112582"/>
            <a:ext cx="11105203" cy="5085561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D:\Work MT\My Pictures\for peer manuals\stair chair1.jpg" descr="D:\Work MT\My Pictures\for peer manuals\stair chair1.jpg">
            <a:extLst>
              <a:ext uri="{FF2B5EF4-FFF2-40B4-BE49-F238E27FC236}">
                <a16:creationId xmlns:a16="http://schemas.microsoft.com/office/drawing/2014/main" id="{34A39B3D-2534-B8F7-52AE-FF14A84940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48" t="2746" r="7292" b="2794"/>
          <a:stretch>
            <a:fillRect/>
          </a:stretch>
        </p:blipFill>
        <p:spPr>
          <a:xfrm>
            <a:off x="15957544" y="1496715"/>
            <a:ext cx="7586173" cy="107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589" extrusionOk="0">
                <a:moveTo>
                  <a:pt x="13858" y="2"/>
                </a:moveTo>
                <a:cubicBezTo>
                  <a:pt x="13627" y="11"/>
                  <a:pt x="13507" y="72"/>
                  <a:pt x="13397" y="192"/>
                </a:cubicBezTo>
                <a:cubicBezTo>
                  <a:pt x="13121" y="491"/>
                  <a:pt x="13008" y="968"/>
                  <a:pt x="12308" y="4711"/>
                </a:cubicBezTo>
                <a:cubicBezTo>
                  <a:pt x="11956" y="6593"/>
                  <a:pt x="11804" y="7299"/>
                  <a:pt x="11688" y="7604"/>
                </a:cubicBezTo>
                <a:cubicBezTo>
                  <a:pt x="11618" y="7787"/>
                  <a:pt x="11510" y="8255"/>
                  <a:pt x="11448" y="8643"/>
                </a:cubicBezTo>
                <a:cubicBezTo>
                  <a:pt x="11385" y="9032"/>
                  <a:pt x="11296" y="9391"/>
                  <a:pt x="11253" y="9441"/>
                </a:cubicBezTo>
                <a:cubicBezTo>
                  <a:pt x="11210" y="9491"/>
                  <a:pt x="11149" y="9842"/>
                  <a:pt x="11117" y="10224"/>
                </a:cubicBezTo>
                <a:cubicBezTo>
                  <a:pt x="11086" y="10606"/>
                  <a:pt x="10959" y="11346"/>
                  <a:pt x="10831" y="11870"/>
                </a:cubicBezTo>
                <a:cubicBezTo>
                  <a:pt x="10703" y="12394"/>
                  <a:pt x="10621" y="12853"/>
                  <a:pt x="10652" y="12888"/>
                </a:cubicBezTo>
                <a:cubicBezTo>
                  <a:pt x="10683" y="12924"/>
                  <a:pt x="10583" y="13004"/>
                  <a:pt x="10428" y="13067"/>
                </a:cubicBezTo>
                <a:cubicBezTo>
                  <a:pt x="10224" y="13150"/>
                  <a:pt x="9229" y="13195"/>
                  <a:pt x="6859" y="13227"/>
                </a:cubicBezTo>
                <a:cubicBezTo>
                  <a:pt x="3066" y="13278"/>
                  <a:pt x="3166" y="13249"/>
                  <a:pt x="3943" y="14082"/>
                </a:cubicBezTo>
                <a:cubicBezTo>
                  <a:pt x="4271" y="14433"/>
                  <a:pt x="4363" y="14597"/>
                  <a:pt x="4266" y="14666"/>
                </a:cubicBezTo>
                <a:cubicBezTo>
                  <a:pt x="4192" y="14719"/>
                  <a:pt x="4130" y="14870"/>
                  <a:pt x="4130" y="15003"/>
                </a:cubicBezTo>
                <a:cubicBezTo>
                  <a:pt x="4130" y="15135"/>
                  <a:pt x="4068" y="15456"/>
                  <a:pt x="3994" y="15714"/>
                </a:cubicBezTo>
                <a:cubicBezTo>
                  <a:pt x="3919" y="15973"/>
                  <a:pt x="3834" y="16273"/>
                  <a:pt x="3804" y="16384"/>
                </a:cubicBezTo>
                <a:cubicBezTo>
                  <a:pt x="3734" y="16644"/>
                  <a:pt x="3218" y="16824"/>
                  <a:pt x="2967" y="16677"/>
                </a:cubicBezTo>
                <a:cubicBezTo>
                  <a:pt x="2837" y="16600"/>
                  <a:pt x="2776" y="16601"/>
                  <a:pt x="2742" y="16674"/>
                </a:cubicBezTo>
                <a:cubicBezTo>
                  <a:pt x="2716" y="16729"/>
                  <a:pt x="2306" y="16869"/>
                  <a:pt x="1831" y="16986"/>
                </a:cubicBezTo>
                <a:cubicBezTo>
                  <a:pt x="-131" y="17467"/>
                  <a:pt x="-88" y="17451"/>
                  <a:pt x="64" y="17689"/>
                </a:cubicBezTo>
                <a:cubicBezTo>
                  <a:pt x="153" y="17827"/>
                  <a:pt x="248" y="17874"/>
                  <a:pt x="335" y="17824"/>
                </a:cubicBezTo>
                <a:cubicBezTo>
                  <a:pt x="353" y="17813"/>
                  <a:pt x="410" y="17800"/>
                  <a:pt x="436" y="17788"/>
                </a:cubicBezTo>
                <a:cubicBezTo>
                  <a:pt x="448" y="17781"/>
                  <a:pt x="450" y="17776"/>
                  <a:pt x="463" y="17769"/>
                </a:cubicBezTo>
                <a:cubicBezTo>
                  <a:pt x="566" y="17713"/>
                  <a:pt x="638" y="17690"/>
                  <a:pt x="711" y="17689"/>
                </a:cubicBezTo>
                <a:cubicBezTo>
                  <a:pt x="998" y="17602"/>
                  <a:pt x="1350" y="17519"/>
                  <a:pt x="1680" y="17457"/>
                </a:cubicBezTo>
                <a:cubicBezTo>
                  <a:pt x="1751" y="17428"/>
                  <a:pt x="1857" y="17412"/>
                  <a:pt x="1982" y="17405"/>
                </a:cubicBezTo>
                <a:cubicBezTo>
                  <a:pt x="2049" y="17395"/>
                  <a:pt x="2077" y="17395"/>
                  <a:pt x="2130" y="17391"/>
                </a:cubicBezTo>
                <a:cubicBezTo>
                  <a:pt x="2136" y="17390"/>
                  <a:pt x="2139" y="17391"/>
                  <a:pt x="2145" y="17391"/>
                </a:cubicBezTo>
                <a:cubicBezTo>
                  <a:pt x="2332" y="17393"/>
                  <a:pt x="2511" y="17366"/>
                  <a:pt x="2653" y="17333"/>
                </a:cubicBezTo>
                <a:cubicBezTo>
                  <a:pt x="2686" y="17314"/>
                  <a:pt x="2712" y="17307"/>
                  <a:pt x="2750" y="17278"/>
                </a:cubicBezTo>
                <a:cubicBezTo>
                  <a:pt x="2997" y="17090"/>
                  <a:pt x="3020" y="17088"/>
                  <a:pt x="3243" y="17231"/>
                </a:cubicBezTo>
                <a:cubicBezTo>
                  <a:pt x="3333" y="17289"/>
                  <a:pt x="3387" y="17369"/>
                  <a:pt x="3424" y="17452"/>
                </a:cubicBezTo>
                <a:cubicBezTo>
                  <a:pt x="3441" y="17477"/>
                  <a:pt x="3454" y="17504"/>
                  <a:pt x="3455" y="17543"/>
                </a:cubicBezTo>
                <a:cubicBezTo>
                  <a:pt x="3484" y="17689"/>
                  <a:pt x="3440" y="17835"/>
                  <a:pt x="3300" y="17918"/>
                </a:cubicBezTo>
                <a:cubicBezTo>
                  <a:pt x="3253" y="17945"/>
                  <a:pt x="3218" y="18032"/>
                  <a:pt x="3192" y="18144"/>
                </a:cubicBezTo>
                <a:cubicBezTo>
                  <a:pt x="3184" y="18177"/>
                  <a:pt x="3183" y="18218"/>
                  <a:pt x="3176" y="18254"/>
                </a:cubicBezTo>
                <a:cubicBezTo>
                  <a:pt x="3142" y="18474"/>
                  <a:pt x="3135" y="18748"/>
                  <a:pt x="3168" y="18968"/>
                </a:cubicBezTo>
                <a:cubicBezTo>
                  <a:pt x="3192" y="19078"/>
                  <a:pt x="3226" y="19166"/>
                  <a:pt x="3277" y="19202"/>
                </a:cubicBezTo>
                <a:cubicBezTo>
                  <a:pt x="3533" y="19384"/>
                  <a:pt x="3298" y="19543"/>
                  <a:pt x="2525" y="19710"/>
                </a:cubicBezTo>
                <a:cubicBezTo>
                  <a:pt x="2197" y="19780"/>
                  <a:pt x="2018" y="19838"/>
                  <a:pt x="1894" y="19881"/>
                </a:cubicBezTo>
                <a:cubicBezTo>
                  <a:pt x="1807" y="19916"/>
                  <a:pt x="1745" y="19954"/>
                  <a:pt x="1719" y="19994"/>
                </a:cubicBezTo>
                <a:cubicBezTo>
                  <a:pt x="1711" y="20049"/>
                  <a:pt x="1711" y="20121"/>
                  <a:pt x="1739" y="20226"/>
                </a:cubicBezTo>
                <a:cubicBezTo>
                  <a:pt x="1768" y="20335"/>
                  <a:pt x="1790" y="20390"/>
                  <a:pt x="1828" y="20407"/>
                </a:cubicBezTo>
                <a:cubicBezTo>
                  <a:pt x="1865" y="20424"/>
                  <a:pt x="1917" y="20402"/>
                  <a:pt x="2006" y="20348"/>
                </a:cubicBezTo>
                <a:cubicBezTo>
                  <a:pt x="2270" y="20186"/>
                  <a:pt x="3340" y="19934"/>
                  <a:pt x="3766" y="19934"/>
                </a:cubicBezTo>
                <a:cubicBezTo>
                  <a:pt x="4181" y="19934"/>
                  <a:pt x="4425" y="20130"/>
                  <a:pt x="4351" y="20405"/>
                </a:cubicBezTo>
                <a:cubicBezTo>
                  <a:pt x="4315" y="20541"/>
                  <a:pt x="4373" y="20648"/>
                  <a:pt x="4514" y="20711"/>
                </a:cubicBezTo>
                <a:cubicBezTo>
                  <a:pt x="4649" y="20771"/>
                  <a:pt x="4704" y="20875"/>
                  <a:pt x="4664" y="20984"/>
                </a:cubicBezTo>
                <a:cubicBezTo>
                  <a:pt x="4596" y="21171"/>
                  <a:pt x="4991" y="21490"/>
                  <a:pt x="5331" y="21574"/>
                </a:cubicBezTo>
                <a:cubicBezTo>
                  <a:pt x="5418" y="21582"/>
                  <a:pt x="5504" y="21592"/>
                  <a:pt x="5599" y="21588"/>
                </a:cubicBezTo>
                <a:cubicBezTo>
                  <a:pt x="5972" y="21530"/>
                  <a:pt x="6372" y="21220"/>
                  <a:pt x="6374" y="20948"/>
                </a:cubicBezTo>
                <a:cubicBezTo>
                  <a:pt x="6378" y="20331"/>
                  <a:pt x="6339" y="20110"/>
                  <a:pt x="6238" y="20154"/>
                </a:cubicBezTo>
                <a:cubicBezTo>
                  <a:pt x="6115" y="20208"/>
                  <a:pt x="5949" y="20047"/>
                  <a:pt x="5901" y="19826"/>
                </a:cubicBezTo>
                <a:cubicBezTo>
                  <a:pt x="5883" y="19742"/>
                  <a:pt x="5852" y="19624"/>
                  <a:pt x="5835" y="19561"/>
                </a:cubicBezTo>
                <a:cubicBezTo>
                  <a:pt x="5814" y="19489"/>
                  <a:pt x="5961" y="19440"/>
                  <a:pt x="6238" y="19426"/>
                </a:cubicBezTo>
                <a:cubicBezTo>
                  <a:pt x="6807" y="19398"/>
                  <a:pt x="7417" y="19345"/>
                  <a:pt x="7417" y="19322"/>
                </a:cubicBezTo>
                <a:cubicBezTo>
                  <a:pt x="7417" y="19311"/>
                  <a:pt x="7556" y="19289"/>
                  <a:pt x="7727" y="19274"/>
                </a:cubicBezTo>
                <a:cubicBezTo>
                  <a:pt x="8139" y="19238"/>
                  <a:pt x="8570" y="19161"/>
                  <a:pt x="8715" y="19098"/>
                </a:cubicBezTo>
                <a:cubicBezTo>
                  <a:pt x="8780" y="19069"/>
                  <a:pt x="9032" y="19041"/>
                  <a:pt x="9277" y="19035"/>
                </a:cubicBezTo>
                <a:cubicBezTo>
                  <a:pt x="9522" y="19028"/>
                  <a:pt x="9751" y="18987"/>
                  <a:pt x="9789" y="18944"/>
                </a:cubicBezTo>
                <a:cubicBezTo>
                  <a:pt x="9828" y="18899"/>
                  <a:pt x="9920" y="18902"/>
                  <a:pt x="10002" y="18949"/>
                </a:cubicBezTo>
                <a:cubicBezTo>
                  <a:pt x="10081" y="18994"/>
                  <a:pt x="10368" y="19055"/>
                  <a:pt x="10641" y="19087"/>
                </a:cubicBezTo>
                <a:cubicBezTo>
                  <a:pt x="11323" y="19165"/>
                  <a:pt x="11742" y="19211"/>
                  <a:pt x="11851" y="19219"/>
                </a:cubicBezTo>
                <a:cubicBezTo>
                  <a:pt x="11901" y="19223"/>
                  <a:pt x="12072" y="19377"/>
                  <a:pt x="12234" y="19559"/>
                </a:cubicBezTo>
                <a:lnTo>
                  <a:pt x="12529" y="19886"/>
                </a:lnTo>
                <a:lnTo>
                  <a:pt x="12276" y="20129"/>
                </a:lnTo>
                <a:cubicBezTo>
                  <a:pt x="12094" y="20304"/>
                  <a:pt x="12019" y="20517"/>
                  <a:pt x="12041" y="20719"/>
                </a:cubicBezTo>
                <a:cubicBezTo>
                  <a:pt x="12062" y="20921"/>
                  <a:pt x="12182" y="21111"/>
                  <a:pt x="12397" y="21243"/>
                </a:cubicBezTo>
                <a:cubicBezTo>
                  <a:pt x="12647" y="21398"/>
                  <a:pt x="12984" y="21439"/>
                  <a:pt x="13304" y="21398"/>
                </a:cubicBezTo>
                <a:cubicBezTo>
                  <a:pt x="13686" y="21272"/>
                  <a:pt x="14122" y="20997"/>
                  <a:pt x="14226" y="20739"/>
                </a:cubicBezTo>
                <a:cubicBezTo>
                  <a:pt x="14247" y="20688"/>
                  <a:pt x="14295" y="20639"/>
                  <a:pt x="14338" y="20590"/>
                </a:cubicBezTo>
                <a:cubicBezTo>
                  <a:pt x="14359" y="20533"/>
                  <a:pt x="14407" y="20477"/>
                  <a:pt x="14482" y="20435"/>
                </a:cubicBezTo>
                <a:cubicBezTo>
                  <a:pt x="14575" y="20360"/>
                  <a:pt x="14681" y="20286"/>
                  <a:pt x="14816" y="20223"/>
                </a:cubicBezTo>
                <a:cubicBezTo>
                  <a:pt x="15064" y="20106"/>
                  <a:pt x="15187" y="20000"/>
                  <a:pt x="15184" y="19934"/>
                </a:cubicBezTo>
                <a:cubicBezTo>
                  <a:pt x="15185" y="19913"/>
                  <a:pt x="15180" y="19888"/>
                  <a:pt x="15179" y="19865"/>
                </a:cubicBezTo>
                <a:cubicBezTo>
                  <a:pt x="15143" y="19813"/>
                  <a:pt x="15108" y="19752"/>
                  <a:pt x="15106" y="19713"/>
                </a:cubicBezTo>
                <a:cubicBezTo>
                  <a:pt x="15106" y="19710"/>
                  <a:pt x="15279" y="19527"/>
                  <a:pt x="15288" y="19514"/>
                </a:cubicBezTo>
                <a:cubicBezTo>
                  <a:pt x="15296" y="19501"/>
                  <a:pt x="15330" y="19470"/>
                  <a:pt x="15339" y="19457"/>
                </a:cubicBezTo>
                <a:cubicBezTo>
                  <a:pt x="15462" y="19279"/>
                  <a:pt x="15641" y="19060"/>
                  <a:pt x="15913" y="18786"/>
                </a:cubicBezTo>
                <a:cubicBezTo>
                  <a:pt x="16053" y="18645"/>
                  <a:pt x="16135" y="18558"/>
                  <a:pt x="16277" y="18414"/>
                </a:cubicBezTo>
                <a:cubicBezTo>
                  <a:pt x="16365" y="18321"/>
                  <a:pt x="16469" y="18217"/>
                  <a:pt x="16560" y="18122"/>
                </a:cubicBezTo>
                <a:cubicBezTo>
                  <a:pt x="17109" y="17519"/>
                  <a:pt x="17260" y="17330"/>
                  <a:pt x="18117" y="16418"/>
                </a:cubicBezTo>
                <a:cubicBezTo>
                  <a:pt x="20463" y="13920"/>
                  <a:pt x="21233" y="13077"/>
                  <a:pt x="21466" y="12672"/>
                </a:cubicBezTo>
                <a:cubicBezTo>
                  <a:pt x="21469" y="12575"/>
                  <a:pt x="21419" y="12498"/>
                  <a:pt x="21296" y="12425"/>
                </a:cubicBezTo>
                <a:cubicBezTo>
                  <a:pt x="21150" y="12339"/>
                  <a:pt x="21031" y="12307"/>
                  <a:pt x="20913" y="12306"/>
                </a:cubicBezTo>
                <a:cubicBezTo>
                  <a:pt x="20702" y="12302"/>
                  <a:pt x="20499" y="12427"/>
                  <a:pt x="20192" y="12744"/>
                </a:cubicBezTo>
                <a:cubicBezTo>
                  <a:pt x="20112" y="12826"/>
                  <a:pt x="20071" y="12851"/>
                  <a:pt x="20010" y="12907"/>
                </a:cubicBezTo>
                <a:cubicBezTo>
                  <a:pt x="20007" y="12910"/>
                  <a:pt x="20000" y="12915"/>
                  <a:pt x="19997" y="12918"/>
                </a:cubicBezTo>
                <a:cubicBezTo>
                  <a:pt x="19880" y="13063"/>
                  <a:pt x="19779" y="13191"/>
                  <a:pt x="19490" y="13497"/>
                </a:cubicBezTo>
                <a:cubicBezTo>
                  <a:pt x="19011" y="14003"/>
                  <a:pt x="18577" y="14448"/>
                  <a:pt x="18528" y="14485"/>
                </a:cubicBezTo>
                <a:cubicBezTo>
                  <a:pt x="18480" y="14521"/>
                  <a:pt x="18153" y="14350"/>
                  <a:pt x="17800" y="14104"/>
                </a:cubicBezTo>
                <a:lnTo>
                  <a:pt x="17156" y="13654"/>
                </a:lnTo>
                <a:lnTo>
                  <a:pt x="17172" y="13632"/>
                </a:lnTo>
                <a:lnTo>
                  <a:pt x="17040" y="13536"/>
                </a:lnTo>
                <a:lnTo>
                  <a:pt x="17339" y="13219"/>
                </a:lnTo>
                <a:lnTo>
                  <a:pt x="17412" y="13141"/>
                </a:lnTo>
                <a:lnTo>
                  <a:pt x="17897" y="12620"/>
                </a:lnTo>
                <a:cubicBezTo>
                  <a:pt x="18318" y="12170"/>
                  <a:pt x="18625" y="11803"/>
                  <a:pt x="18800" y="11553"/>
                </a:cubicBezTo>
                <a:cubicBezTo>
                  <a:pt x="18864" y="11407"/>
                  <a:pt x="18856" y="11301"/>
                  <a:pt x="18688" y="11186"/>
                </a:cubicBezTo>
                <a:cubicBezTo>
                  <a:pt x="18673" y="11176"/>
                  <a:pt x="18665" y="11170"/>
                  <a:pt x="18649" y="11159"/>
                </a:cubicBezTo>
                <a:cubicBezTo>
                  <a:pt x="18638" y="11152"/>
                  <a:pt x="18628" y="11150"/>
                  <a:pt x="18618" y="11145"/>
                </a:cubicBezTo>
                <a:cubicBezTo>
                  <a:pt x="18552" y="11128"/>
                  <a:pt x="18528" y="11132"/>
                  <a:pt x="18455" y="11109"/>
                </a:cubicBezTo>
                <a:cubicBezTo>
                  <a:pt x="18382" y="11086"/>
                  <a:pt x="18359" y="11084"/>
                  <a:pt x="18293" y="11065"/>
                </a:cubicBezTo>
                <a:cubicBezTo>
                  <a:pt x="18078" y="11065"/>
                  <a:pt x="17867" y="11162"/>
                  <a:pt x="17719" y="11366"/>
                </a:cubicBezTo>
                <a:cubicBezTo>
                  <a:pt x="17621" y="11500"/>
                  <a:pt x="17216" y="11937"/>
                  <a:pt x="16819" y="12339"/>
                </a:cubicBezTo>
                <a:cubicBezTo>
                  <a:pt x="16423" y="12741"/>
                  <a:pt x="16016" y="13171"/>
                  <a:pt x="15913" y="13293"/>
                </a:cubicBezTo>
                <a:cubicBezTo>
                  <a:pt x="15663" y="13589"/>
                  <a:pt x="15476" y="13520"/>
                  <a:pt x="15494" y="13139"/>
                </a:cubicBezTo>
                <a:cubicBezTo>
                  <a:pt x="15524" y="12482"/>
                  <a:pt x="15674" y="11305"/>
                  <a:pt x="15800" y="10756"/>
                </a:cubicBezTo>
                <a:cubicBezTo>
                  <a:pt x="16034" y="9738"/>
                  <a:pt x="16040" y="9655"/>
                  <a:pt x="15893" y="9455"/>
                </a:cubicBezTo>
                <a:cubicBezTo>
                  <a:pt x="15790" y="9314"/>
                  <a:pt x="15704" y="9284"/>
                  <a:pt x="15598" y="9347"/>
                </a:cubicBezTo>
                <a:cubicBezTo>
                  <a:pt x="15496" y="9407"/>
                  <a:pt x="15403" y="9396"/>
                  <a:pt x="15307" y="9314"/>
                </a:cubicBezTo>
                <a:cubicBezTo>
                  <a:pt x="15202" y="9223"/>
                  <a:pt x="15262" y="8750"/>
                  <a:pt x="15544" y="7395"/>
                </a:cubicBezTo>
                <a:cubicBezTo>
                  <a:pt x="15751" y="6404"/>
                  <a:pt x="15971" y="5336"/>
                  <a:pt x="16036" y="5020"/>
                </a:cubicBezTo>
                <a:cubicBezTo>
                  <a:pt x="16102" y="4705"/>
                  <a:pt x="16276" y="3911"/>
                  <a:pt x="16420" y="3255"/>
                </a:cubicBezTo>
                <a:cubicBezTo>
                  <a:pt x="16725" y="1871"/>
                  <a:pt x="16801" y="1015"/>
                  <a:pt x="16648" y="729"/>
                </a:cubicBezTo>
                <a:cubicBezTo>
                  <a:pt x="16509" y="468"/>
                  <a:pt x="16119" y="193"/>
                  <a:pt x="15948" y="233"/>
                </a:cubicBezTo>
                <a:cubicBezTo>
                  <a:pt x="15874" y="251"/>
                  <a:pt x="15441" y="204"/>
                  <a:pt x="14986" y="129"/>
                </a:cubicBezTo>
                <a:cubicBezTo>
                  <a:pt x="14429" y="37"/>
                  <a:pt x="14088" y="-8"/>
                  <a:pt x="13858" y="2"/>
                </a:cubicBezTo>
                <a:close/>
                <a:moveTo>
                  <a:pt x="16349" y="14516"/>
                </a:moveTo>
                <a:cubicBezTo>
                  <a:pt x="16368" y="14513"/>
                  <a:pt x="16389" y="14514"/>
                  <a:pt x="16413" y="14517"/>
                </a:cubicBezTo>
                <a:cubicBezTo>
                  <a:pt x="16508" y="14532"/>
                  <a:pt x="16649" y="14596"/>
                  <a:pt x="16916" y="14721"/>
                </a:cubicBezTo>
                <a:cubicBezTo>
                  <a:pt x="17687" y="15085"/>
                  <a:pt x="17841" y="15334"/>
                  <a:pt x="17451" y="15601"/>
                </a:cubicBezTo>
                <a:cubicBezTo>
                  <a:pt x="17289" y="15712"/>
                  <a:pt x="17184" y="15838"/>
                  <a:pt x="17222" y="15882"/>
                </a:cubicBezTo>
                <a:cubicBezTo>
                  <a:pt x="17260" y="15926"/>
                  <a:pt x="17205" y="15988"/>
                  <a:pt x="17099" y="16017"/>
                </a:cubicBezTo>
                <a:cubicBezTo>
                  <a:pt x="16992" y="16046"/>
                  <a:pt x="16930" y="16095"/>
                  <a:pt x="16958" y="16128"/>
                </a:cubicBezTo>
                <a:cubicBezTo>
                  <a:pt x="16987" y="16160"/>
                  <a:pt x="16910" y="16278"/>
                  <a:pt x="16792" y="16390"/>
                </a:cubicBezTo>
                <a:cubicBezTo>
                  <a:pt x="16615" y="16557"/>
                  <a:pt x="16555" y="16572"/>
                  <a:pt x="16439" y="16473"/>
                </a:cubicBezTo>
                <a:cubicBezTo>
                  <a:pt x="16232" y="16295"/>
                  <a:pt x="15745" y="15492"/>
                  <a:pt x="15772" y="15372"/>
                </a:cubicBezTo>
                <a:cubicBezTo>
                  <a:pt x="15785" y="15315"/>
                  <a:pt x="15737" y="15244"/>
                  <a:pt x="15665" y="15213"/>
                </a:cubicBezTo>
                <a:cubicBezTo>
                  <a:pt x="15582" y="15176"/>
                  <a:pt x="15625" y="15086"/>
                  <a:pt x="15785" y="14964"/>
                </a:cubicBezTo>
                <a:cubicBezTo>
                  <a:pt x="15923" y="14859"/>
                  <a:pt x="16110" y="14701"/>
                  <a:pt x="16196" y="14614"/>
                </a:cubicBezTo>
                <a:cubicBezTo>
                  <a:pt x="16251" y="14558"/>
                  <a:pt x="16291" y="14524"/>
                  <a:pt x="16349" y="14516"/>
                </a:cubicBezTo>
                <a:close/>
                <a:moveTo>
                  <a:pt x="8100" y="16604"/>
                </a:moveTo>
                <a:cubicBezTo>
                  <a:pt x="8164" y="16602"/>
                  <a:pt x="8232" y="16622"/>
                  <a:pt x="8304" y="16657"/>
                </a:cubicBezTo>
                <a:cubicBezTo>
                  <a:pt x="8380" y="16653"/>
                  <a:pt x="8425" y="16638"/>
                  <a:pt x="8525" y="16638"/>
                </a:cubicBezTo>
                <a:cubicBezTo>
                  <a:pt x="9160" y="16638"/>
                  <a:pt x="9420" y="16785"/>
                  <a:pt x="9661" y="17254"/>
                </a:cubicBezTo>
                <a:cubicBezTo>
                  <a:pt x="9722" y="17271"/>
                  <a:pt x="9795" y="17321"/>
                  <a:pt x="9854" y="17413"/>
                </a:cubicBezTo>
                <a:cubicBezTo>
                  <a:pt x="9973" y="17598"/>
                  <a:pt x="9961" y="17666"/>
                  <a:pt x="9792" y="17799"/>
                </a:cubicBezTo>
                <a:cubicBezTo>
                  <a:pt x="9679" y="17888"/>
                  <a:pt x="9587" y="18006"/>
                  <a:pt x="9587" y="18061"/>
                </a:cubicBezTo>
                <a:cubicBezTo>
                  <a:pt x="9587" y="18213"/>
                  <a:pt x="9160" y="18347"/>
                  <a:pt x="8114" y="18522"/>
                </a:cubicBezTo>
                <a:cubicBezTo>
                  <a:pt x="6549" y="18784"/>
                  <a:pt x="5879" y="18827"/>
                  <a:pt x="5793" y="18668"/>
                </a:cubicBezTo>
                <a:cubicBezTo>
                  <a:pt x="5753" y="18593"/>
                  <a:pt x="5762" y="18482"/>
                  <a:pt x="5812" y="18425"/>
                </a:cubicBezTo>
                <a:cubicBezTo>
                  <a:pt x="5862" y="18368"/>
                  <a:pt x="5916" y="18179"/>
                  <a:pt x="5936" y="18003"/>
                </a:cubicBezTo>
                <a:cubicBezTo>
                  <a:pt x="6001" y="17424"/>
                  <a:pt x="6137" y="17029"/>
                  <a:pt x="6304" y="16931"/>
                </a:cubicBezTo>
                <a:cubicBezTo>
                  <a:pt x="6540" y="16792"/>
                  <a:pt x="7283" y="16743"/>
                  <a:pt x="7649" y="16842"/>
                </a:cubicBezTo>
                <a:cubicBezTo>
                  <a:pt x="7685" y="16851"/>
                  <a:pt x="7687" y="16847"/>
                  <a:pt x="7715" y="16853"/>
                </a:cubicBezTo>
                <a:cubicBezTo>
                  <a:pt x="7771" y="16801"/>
                  <a:pt x="7836" y="16779"/>
                  <a:pt x="7898" y="16748"/>
                </a:cubicBezTo>
                <a:cubicBezTo>
                  <a:pt x="7902" y="16692"/>
                  <a:pt x="7944" y="16639"/>
                  <a:pt x="8037" y="16613"/>
                </a:cubicBezTo>
                <a:cubicBezTo>
                  <a:pt x="8057" y="16608"/>
                  <a:pt x="8078" y="16604"/>
                  <a:pt x="8100" y="16604"/>
                </a:cubicBezTo>
                <a:close/>
                <a:moveTo>
                  <a:pt x="14653" y="16630"/>
                </a:moveTo>
                <a:cubicBezTo>
                  <a:pt x="14825" y="16617"/>
                  <a:pt x="14972" y="16664"/>
                  <a:pt x="15017" y="16746"/>
                </a:cubicBezTo>
                <a:cubicBezTo>
                  <a:pt x="15058" y="16822"/>
                  <a:pt x="15242" y="16976"/>
                  <a:pt x="15428" y="17087"/>
                </a:cubicBezTo>
                <a:cubicBezTo>
                  <a:pt x="15820" y="17322"/>
                  <a:pt x="15823" y="17500"/>
                  <a:pt x="15432" y="17695"/>
                </a:cubicBezTo>
                <a:cubicBezTo>
                  <a:pt x="15278" y="17771"/>
                  <a:pt x="15183" y="17887"/>
                  <a:pt x="15219" y="17953"/>
                </a:cubicBezTo>
                <a:cubicBezTo>
                  <a:pt x="15255" y="18020"/>
                  <a:pt x="15188" y="18114"/>
                  <a:pt x="15072" y="18160"/>
                </a:cubicBezTo>
                <a:cubicBezTo>
                  <a:pt x="14955" y="18207"/>
                  <a:pt x="14865" y="18278"/>
                  <a:pt x="14874" y="18318"/>
                </a:cubicBezTo>
                <a:cubicBezTo>
                  <a:pt x="14883" y="18358"/>
                  <a:pt x="14728" y="18559"/>
                  <a:pt x="14529" y="18765"/>
                </a:cubicBezTo>
                <a:cubicBezTo>
                  <a:pt x="14131" y="19176"/>
                  <a:pt x="13744" y="19372"/>
                  <a:pt x="13618" y="19227"/>
                </a:cubicBezTo>
                <a:cubicBezTo>
                  <a:pt x="13518" y="19111"/>
                  <a:pt x="13523" y="17818"/>
                  <a:pt x="13625" y="17493"/>
                </a:cubicBezTo>
                <a:cubicBezTo>
                  <a:pt x="13751" y="17094"/>
                  <a:pt x="14052" y="16669"/>
                  <a:pt x="14215" y="16661"/>
                </a:cubicBezTo>
                <a:cubicBezTo>
                  <a:pt x="14297" y="16657"/>
                  <a:pt x="14493" y="16643"/>
                  <a:pt x="14653" y="1663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C6C75A-4E08-A8F2-9612-DD02FBE6F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10449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00203-9D91-D7E9-7041-C7AEE6655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tient Carrying Equipment">
            <a:extLst>
              <a:ext uri="{FF2B5EF4-FFF2-40B4-BE49-F238E27FC236}">
                <a16:creationId xmlns:a16="http://schemas.microsoft.com/office/drawing/2014/main" id="{A6C73D6B-279E-6934-776C-F21954BA6B7D}"/>
              </a:ext>
            </a:extLst>
          </p:cNvPr>
          <p:cNvSpPr txBox="1"/>
          <p:nvPr/>
        </p:nvSpPr>
        <p:spPr>
          <a:xfrm>
            <a:off x="650987" y="2404295"/>
            <a:ext cx="11353354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रोगी ले जाने के उपकरण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D:\Work MT\My Pictures\for peer manuals\basket stretcher3.jpg" descr="D:\Work MT\My Pictures\for peer manuals\basket stretcher3.jpg">
            <a:extLst>
              <a:ext uri="{FF2B5EF4-FFF2-40B4-BE49-F238E27FC236}">
                <a16:creationId xmlns:a16="http://schemas.microsoft.com/office/drawing/2014/main" id="{CF9BFCE1-F8A2-439C-BB10-59B3A5ACE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799" y="2843871"/>
            <a:ext cx="13260136" cy="4538139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Basket stretcher">
            <a:extLst>
              <a:ext uri="{FF2B5EF4-FFF2-40B4-BE49-F238E27FC236}">
                <a16:creationId xmlns:a16="http://schemas.microsoft.com/office/drawing/2014/main" id="{91F52EFC-F7C7-D75A-2B3C-7EA43D39F953}"/>
              </a:ext>
            </a:extLst>
          </p:cNvPr>
          <p:cNvSpPr txBox="1"/>
          <p:nvPr/>
        </p:nvSpPr>
        <p:spPr>
          <a:xfrm>
            <a:off x="1077422" y="6759006"/>
            <a:ext cx="6435208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टोकरी स्ट्रेचर</a:t>
            </a:r>
            <a:endParaRPr dirty="0"/>
          </a:p>
        </p:txBody>
      </p:sp>
      <p:grpSp>
        <p:nvGrpSpPr>
          <p:cNvPr id="8" name="Group">
            <a:extLst>
              <a:ext uri="{FF2B5EF4-FFF2-40B4-BE49-F238E27FC236}">
                <a16:creationId xmlns:a16="http://schemas.microsoft.com/office/drawing/2014/main" id="{91853655-EDBD-2987-B203-B205C67FEB86}"/>
              </a:ext>
            </a:extLst>
          </p:cNvPr>
          <p:cNvGrpSpPr/>
          <p:nvPr/>
        </p:nvGrpSpPr>
        <p:grpSpPr>
          <a:xfrm>
            <a:off x="10270846" y="7572466"/>
            <a:ext cx="12472241" cy="4671577"/>
            <a:chOff x="0" y="0"/>
            <a:chExt cx="12472240" cy="4671576"/>
          </a:xfrm>
        </p:grpSpPr>
        <p:pic>
          <p:nvPicPr>
            <p:cNvPr id="9" name="D:\Work MT\My Pictures\for peer manuals\basket stretcher.jpg" descr="D:\Work MT\My Pictures\for peer manuals\basket stretcher.jpg">
              <a:extLst>
                <a:ext uri="{FF2B5EF4-FFF2-40B4-BE49-F238E27FC236}">
                  <a16:creationId xmlns:a16="http://schemas.microsoft.com/office/drawing/2014/main" id="{DA8CE47B-425A-20D9-2365-3CAA29447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108" t="3839" r="2167" b="5247"/>
            <a:stretch>
              <a:fillRect/>
            </a:stretch>
          </p:blipFill>
          <p:spPr>
            <a:xfrm>
              <a:off x="0" y="0"/>
              <a:ext cx="6514850" cy="46715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" name="D:\Work MT\My Pictures\for peer manuals\basket stretcher2.jpg" descr="D:\Work MT\My Pictures\for peer manuals\basket stretcher2.jpg">
              <a:extLst>
                <a:ext uri="{FF2B5EF4-FFF2-40B4-BE49-F238E27FC236}">
                  <a16:creationId xmlns:a16="http://schemas.microsoft.com/office/drawing/2014/main" id="{817D117D-8E70-E6D7-5EBB-B17BBC700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0667" b="7556"/>
            <a:stretch>
              <a:fillRect/>
            </a:stretch>
          </p:blipFill>
          <p:spPr>
            <a:xfrm>
              <a:off x="6758820" y="0"/>
              <a:ext cx="5713421" cy="46715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6C63AB3-5FD5-5202-801E-3EC289EBA1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74551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77C97-4F15-A62C-E2AD-EC405CF7D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tient Carrying Equipment">
            <a:extLst>
              <a:ext uri="{FF2B5EF4-FFF2-40B4-BE49-F238E27FC236}">
                <a16:creationId xmlns:a16="http://schemas.microsoft.com/office/drawing/2014/main" id="{E694C8CB-2276-33F5-C360-53CCBE3C8536}"/>
              </a:ext>
            </a:extLst>
          </p:cNvPr>
          <p:cNvSpPr txBox="1"/>
          <p:nvPr/>
        </p:nvSpPr>
        <p:spPr>
          <a:xfrm>
            <a:off x="650987" y="2404295"/>
            <a:ext cx="11353354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रोगी ले जाने के उपकरण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Flexible stretcher">
            <a:extLst>
              <a:ext uri="{FF2B5EF4-FFF2-40B4-BE49-F238E27FC236}">
                <a16:creationId xmlns:a16="http://schemas.microsoft.com/office/drawing/2014/main" id="{F16D8F07-A4AE-783C-9589-91F73ACB10A0}"/>
              </a:ext>
            </a:extLst>
          </p:cNvPr>
          <p:cNvSpPr txBox="1"/>
          <p:nvPr/>
        </p:nvSpPr>
        <p:spPr>
          <a:xfrm>
            <a:off x="1077422" y="6678931"/>
            <a:ext cx="5983678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लचीला स्ट्रेचर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3175B04A-02DB-8893-D07D-A18259704ECE}"/>
              </a:ext>
            </a:extLst>
          </p:cNvPr>
          <p:cNvGrpSpPr/>
          <p:nvPr/>
        </p:nvGrpSpPr>
        <p:grpSpPr>
          <a:xfrm>
            <a:off x="9433576" y="3531410"/>
            <a:ext cx="13597368" cy="8761137"/>
            <a:chOff x="-134" y="0"/>
            <a:chExt cx="13597366" cy="8761136"/>
          </a:xfrm>
        </p:grpSpPr>
        <p:pic>
          <p:nvPicPr>
            <p:cNvPr id="4" name="D:\Work MT\My Pictures\for peer manuals\flex stret2.bmp" descr="D:\Work MT\My Pictures\for peer manuals\flex stret2.bmp">
              <a:extLst>
                <a:ext uri="{FF2B5EF4-FFF2-40B4-BE49-F238E27FC236}">
                  <a16:creationId xmlns:a16="http://schemas.microsoft.com/office/drawing/2014/main" id="{E0484319-644F-010E-038B-FC4823810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20208" y="0"/>
              <a:ext cx="7277025" cy="66562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" name="D:\Work MT\My Pictures\for peer manuals\flex stret3.bmp" descr="D:\Work MT\My Pictures\for peer manuals\flex stret3.bmp">
              <a:extLst>
                <a:ext uri="{FF2B5EF4-FFF2-40B4-BE49-F238E27FC236}">
                  <a16:creationId xmlns:a16="http://schemas.microsoft.com/office/drawing/2014/main" id="{59EEF4B7-6BEE-0BAA-6087-F4E82C9F7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017" t="6121" r="4094" b="6712"/>
            <a:stretch>
              <a:fillRect/>
            </a:stretch>
          </p:blipFill>
          <p:spPr>
            <a:xfrm>
              <a:off x="-135" y="3558862"/>
              <a:ext cx="12248735" cy="5202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590" extrusionOk="0">
                  <a:moveTo>
                    <a:pt x="5666" y="1"/>
                  </a:moveTo>
                  <a:cubicBezTo>
                    <a:pt x="5166" y="4"/>
                    <a:pt x="4467" y="189"/>
                    <a:pt x="3511" y="556"/>
                  </a:cubicBezTo>
                  <a:cubicBezTo>
                    <a:pt x="3125" y="704"/>
                    <a:pt x="2478" y="827"/>
                    <a:pt x="2073" y="827"/>
                  </a:cubicBezTo>
                  <a:cubicBezTo>
                    <a:pt x="1388" y="829"/>
                    <a:pt x="1314" y="860"/>
                    <a:pt x="1020" y="1290"/>
                  </a:cubicBezTo>
                  <a:cubicBezTo>
                    <a:pt x="847" y="1545"/>
                    <a:pt x="599" y="1805"/>
                    <a:pt x="471" y="1868"/>
                  </a:cubicBezTo>
                  <a:cubicBezTo>
                    <a:pt x="234" y="1985"/>
                    <a:pt x="9" y="2632"/>
                    <a:pt x="0" y="3145"/>
                  </a:cubicBezTo>
                  <a:cubicBezTo>
                    <a:pt x="-1" y="3218"/>
                    <a:pt x="2" y="3290"/>
                    <a:pt x="11" y="3356"/>
                  </a:cubicBezTo>
                  <a:cubicBezTo>
                    <a:pt x="92" y="4006"/>
                    <a:pt x="413" y="4931"/>
                    <a:pt x="592" y="5036"/>
                  </a:cubicBezTo>
                  <a:cubicBezTo>
                    <a:pt x="693" y="5094"/>
                    <a:pt x="980" y="5585"/>
                    <a:pt x="1230" y="6126"/>
                  </a:cubicBezTo>
                  <a:cubicBezTo>
                    <a:pt x="1946" y="7670"/>
                    <a:pt x="2211" y="8063"/>
                    <a:pt x="4175" y="10499"/>
                  </a:cubicBezTo>
                  <a:cubicBezTo>
                    <a:pt x="4792" y="11264"/>
                    <a:pt x="5011" y="11446"/>
                    <a:pt x="5543" y="11634"/>
                  </a:cubicBezTo>
                  <a:cubicBezTo>
                    <a:pt x="5892" y="11757"/>
                    <a:pt x="6215" y="11857"/>
                    <a:pt x="6260" y="11858"/>
                  </a:cubicBezTo>
                  <a:cubicBezTo>
                    <a:pt x="6306" y="11858"/>
                    <a:pt x="6432" y="12247"/>
                    <a:pt x="6541" y="12721"/>
                  </a:cubicBezTo>
                  <a:cubicBezTo>
                    <a:pt x="6758" y="13670"/>
                    <a:pt x="7063" y="14242"/>
                    <a:pt x="7503" y="14519"/>
                  </a:cubicBezTo>
                  <a:cubicBezTo>
                    <a:pt x="7670" y="14625"/>
                    <a:pt x="7924" y="14994"/>
                    <a:pt x="8110" y="15402"/>
                  </a:cubicBezTo>
                  <a:cubicBezTo>
                    <a:pt x="8499" y="16259"/>
                    <a:pt x="8710" y="16428"/>
                    <a:pt x="11264" y="17955"/>
                  </a:cubicBezTo>
                  <a:cubicBezTo>
                    <a:pt x="13002" y="18994"/>
                    <a:pt x="14918" y="20335"/>
                    <a:pt x="15964" y="21243"/>
                  </a:cubicBezTo>
                  <a:cubicBezTo>
                    <a:pt x="16176" y="21427"/>
                    <a:pt x="16393" y="21584"/>
                    <a:pt x="16446" y="21590"/>
                  </a:cubicBezTo>
                  <a:cubicBezTo>
                    <a:pt x="16499" y="21597"/>
                    <a:pt x="16666" y="21272"/>
                    <a:pt x="16816" y="20871"/>
                  </a:cubicBezTo>
                  <a:cubicBezTo>
                    <a:pt x="16985" y="20420"/>
                    <a:pt x="17175" y="20097"/>
                    <a:pt x="17312" y="20026"/>
                  </a:cubicBezTo>
                  <a:cubicBezTo>
                    <a:pt x="17435" y="19962"/>
                    <a:pt x="17822" y="19584"/>
                    <a:pt x="18171" y="19187"/>
                  </a:cubicBezTo>
                  <a:cubicBezTo>
                    <a:pt x="18520" y="18790"/>
                    <a:pt x="18858" y="18466"/>
                    <a:pt x="18921" y="18466"/>
                  </a:cubicBezTo>
                  <a:cubicBezTo>
                    <a:pt x="18985" y="18465"/>
                    <a:pt x="19053" y="18363"/>
                    <a:pt x="19073" y="18239"/>
                  </a:cubicBezTo>
                  <a:cubicBezTo>
                    <a:pt x="19093" y="18114"/>
                    <a:pt x="19446" y="17444"/>
                    <a:pt x="19857" y="16751"/>
                  </a:cubicBezTo>
                  <a:cubicBezTo>
                    <a:pt x="20603" y="15493"/>
                    <a:pt x="20604" y="15493"/>
                    <a:pt x="21058" y="15493"/>
                  </a:cubicBezTo>
                  <a:cubicBezTo>
                    <a:pt x="21464" y="15493"/>
                    <a:pt x="21518" y="15453"/>
                    <a:pt x="21571" y="15121"/>
                  </a:cubicBezTo>
                  <a:cubicBezTo>
                    <a:pt x="21590" y="15005"/>
                    <a:pt x="21599" y="14902"/>
                    <a:pt x="21596" y="14808"/>
                  </a:cubicBezTo>
                  <a:cubicBezTo>
                    <a:pt x="21589" y="14524"/>
                    <a:pt x="21476" y="14306"/>
                    <a:pt x="21201" y="13976"/>
                  </a:cubicBezTo>
                  <a:cubicBezTo>
                    <a:pt x="21007" y="13743"/>
                    <a:pt x="20840" y="13665"/>
                    <a:pt x="20658" y="13722"/>
                  </a:cubicBezTo>
                  <a:cubicBezTo>
                    <a:pt x="20442" y="13791"/>
                    <a:pt x="20366" y="13732"/>
                    <a:pt x="20232" y="13395"/>
                  </a:cubicBezTo>
                  <a:cubicBezTo>
                    <a:pt x="20033" y="12894"/>
                    <a:pt x="19751" y="12538"/>
                    <a:pt x="19332" y="12258"/>
                  </a:cubicBezTo>
                  <a:cubicBezTo>
                    <a:pt x="19037" y="12061"/>
                    <a:pt x="18629" y="11724"/>
                    <a:pt x="16333" y="9782"/>
                  </a:cubicBezTo>
                  <a:cubicBezTo>
                    <a:pt x="15841" y="9366"/>
                    <a:pt x="15217" y="8852"/>
                    <a:pt x="14947" y="8641"/>
                  </a:cubicBezTo>
                  <a:cubicBezTo>
                    <a:pt x="14280" y="8119"/>
                    <a:pt x="13532" y="7481"/>
                    <a:pt x="13195" y="7147"/>
                  </a:cubicBezTo>
                  <a:cubicBezTo>
                    <a:pt x="12940" y="6895"/>
                    <a:pt x="12928" y="6853"/>
                    <a:pt x="13043" y="6655"/>
                  </a:cubicBezTo>
                  <a:cubicBezTo>
                    <a:pt x="13118" y="6526"/>
                    <a:pt x="13160" y="6282"/>
                    <a:pt x="13146" y="6055"/>
                  </a:cubicBezTo>
                  <a:cubicBezTo>
                    <a:pt x="13126" y="5728"/>
                    <a:pt x="13048" y="5633"/>
                    <a:pt x="12597" y="5380"/>
                  </a:cubicBezTo>
                  <a:cubicBezTo>
                    <a:pt x="12116" y="5111"/>
                    <a:pt x="12050" y="5107"/>
                    <a:pt x="11835" y="5340"/>
                  </a:cubicBezTo>
                  <a:cubicBezTo>
                    <a:pt x="11610" y="5585"/>
                    <a:pt x="11582" y="5575"/>
                    <a:pt x="11168" y="5111"/>
                  </a:cubicBezTo>
                  <a:cubicBezTo>
                    <a:pt x="10931" y="4845"/>
                    <a:pt x="10611" y="4535"/>
                    <a:pt x="10457" y="4423"/>
                  </a:cubicBezTo>
                  <a:cubicBezTo>
                    <a:pt x="10302" y="4310"/>
                    <a:pt x="10027" y="4043"/>
                    <a:pt x="9845" y="3828"/>
                  </a:cubicBezTo>
                  <a:cubicBezTo>
                    <a:pt x="9663" y="3614"/>
                    <a:pt x="9476" y="3438"/>
                    <a:pt x="9430" y="3438"/>
                  </a:cubicBezTo>
                  <a:cubicBezTo>
                    <a:pt x="9298" y="3438"/>
                    <a:pt x="8494" y="2662"/>
                    <a:pt x="7704" y="1771"/>
                  </a:cubicBezTo>
                  <a:cubicBezTo>
                    <a:pt x="7309" y="1326"/>
                    <a:pt x="6948" y="961"/>
                    <a:pt x="6901" y="961"/>
                  </a:cubicBezTo>
                  <a:cubicBezTo>
                    <a:pt x="6854" y="961"/>
                    <a:pt x="6731" y="769"/>
                    <a:pt x="6627" y="534"/>
                  </a:cubicBezTo>
                  <a:cubicBezTo>
                    <a:pt x="6468" y="175"/>
                    <a:pt x="6166" y="-3"/>
                    <a:pt x="5666" y="1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A5AFF4C-956B-AAFD-1EB1-1C3B556C23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670583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29E43-5EB7-FC45-7132-4B0AC725F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tient Carrying Equipment">
            <a:extLst>
              <a:ext uri="{FF2B5EF4-FFF2-40B4-BE49-F238E27FC236}">
                <a16:creationId xmlns:a16="http://schemas.microsoft.com/office/drawing/2014/main" id="{F6908F08-5B6F-400F-D0B5-CF5A76D21209}"/>
              </a:ext>
            </a:extLst>
          </p:cNvPr>
          <p:cNvSpPr txBox="1"/>
          <p:nvPr/>
        </p:nvSpPr>
        <p:spPr>
          <a:xfrm>
            <a:off x="650987" y="2404295"/>
            <a:ext cx="11353354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रोगी ले जाने के उपकरण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Draw sheet">
            <a:extLst>
              <a:ext uri="{FF2B5EF4-FFF2-40B4-BE49-F238E27FC236}">
                <a16:creationId xmlns:a16="http://schemas.microsoft.com/office/drawing/2014/main" id="{746B0A6D-A8A8-E6F2-B629-D34BA1D448C1}"/>
              </a:ext>
            </a:extLst>
          </p:cNvPr>
          <p:cNvSpPr txBox="1"/>
          <p:nvPr/>
        </p:nvSpPr>
        <p:spPr>
          <a:xfrm>
            <a:off x="1077422" y="7005232"/>
            <a:ext cx="4530726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ड्रा शीट</a:t>
            </a:r>
            <a:endParaRPr dirty="0"/>
          </a:p>
        </p:txBody>
      </p:sp>
      <p:grpSp>
        <p:nvGrpSpPr>
          <p:cNvPr id="6" name="Group">
            <a:extLst>
              <a:ext uri="{FF2B5EF4-FFF2-40B4-BE49-F238E27FC236}">
                <a16:creationId xmlns:a16="http://schemas.microsoft.com/office/drawing/2014/main" id="{C5C3D36B-E542-8CB2-4D06-0143E9E81D55}"/>
              </a:ext>
            </a:extLst>
          </p:cNvPr>
          <p:cNvGrpSpPr/>
          <p:nvPr/>
        </p:nvGrpSpPr>
        <p:grpSpPr>
          <a:xfrm>
            <a:off x="10808272" y="2758542"/>
            <a:ext cx="12710174" cy="9954698"/>
            <a:chOff x="0" y="0"/>
            <a:chExt cx="12710173" cy="9954697"/>
          </a:xfrm>
        </p:grpSpPr>
        <p:pic>
          <p:nvPicPr>
            <p:cNvPr id="8" name="D:\Work MT\My Pictures\for peer manuals\draw sheet3.bmp" descr="D:\Work MT\My Pictures\for peer manuals\draw sheet3.bmp">
              <a:extLst>
                <a:ext uri="{FF2B5EF4-FFF2-40B4-BE49-F238E27FC236}">
                  <a16:creationId xmlns:a16="http://schemas.microsoft.com/office/drawing/2014/main" id="{752C956E-D288-A2F1-5881-BEBE1C147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6614" b="10203"/>
            <a:stretch>
              <a:fillRect/>
            </a:stretch>
          </p:blipFill>
          <p:spPr>
            <a:xfrm>
              <a:off x="5256337" y="2370436"/>
              <a:ext cx="7453837" cy="54677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9" name="Group">
              <a:extLst>
                <a:ext uri="{FF2B5EF4-FFF2-40B4-BE49-F238E27FC236}">
                  <a16:creationId xmlns:a16="http://schemas.microsoft.com/office/drawing/2014/main" id="{14F86669-48F8-18E9-AFBF-ADDC23CDC501}"/>
                </a:ext>
              </a:extLst>
            </p:cNvPr>
            <p:cNvGrpSpPr/>
            <p:nvPr/>
          </p:nvGrpSpPr>
          <p:grpSpPr>
            <a:xfrm>
              <a:off x="0" y="0"/>
              <a:ext cx="5066864" cy="9954698"/>
              <a:chOff x="0" y="0"/>
              <a:chExt cx="5066863" cy="9954697"/>
            </a:xfrm>
          </p:grpSpPr>
          <p:pic>
            <p:nvPicPr>
              <p:cNvPr id="10" name="D:\Work MT\My Pictures\for peer manuals\draw sheet1.bmp" descr="D:\Work MT\My Pictures\for peer manuals\draw sheet1.bmp">
                <a:extLst>
                  <a:ext uri="{FF2B5EF4-FFF2-40B4-BE49-F238E27FC236}">
                    <a16:creationId xmlns:a16="http://schemas.microsoft.com/office/drawing/2014/main" id="{2E3BAF30-15C1-474C-002D-C9F8F5C6E3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5444018"/>
                <a:ext cx="5066864" cy="451068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2" name="D:\Work MT\My Pictures\for peer manuals\draw sheet2.bmp" descr="D:\Work MT\My Pictures\for peer manuals\draw sheet2.bmp">
                <a:extLst>
                  <a:ext uri="{FF2B5EF4-FFF2-40B4-BE49-F238E27FC236}">
                    <a16:creationId xmlns:a16="http://schemas.microsoft.com/office/drawing/2014/main" id="{214E5A3E-0241-22E3-3B04-07DE1B735C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5066864" cy="529572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8CABAEC-6C26-CAB8-CE32-BC99C4EEFA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2585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60208-01ED-8670-04A6-A6C3BD2B4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tient Carrying Equipment">
            <a:extLst>
              <a:ext uri="{FF2B5EF4-FFF2-40B4-BE49-F238E27FC236}">
                <a16:creationId xmlns:a16="http://schemas.microsoft.com/office/drawing/2014/main" id="{DACD7992-E105-ECB7-CA78-0D8EFDF80E38}"/>
              </a:ext>
            </a:extLst>
          </p:cNvPr>
          <p:cNvSpPr txBox="1"/>
          <p:nvPr/>
        </p:nvSpPr>
        <p:spPr>
          <a:xfrm>
            <a:off x="650987" y="2404295"/>
            <a:ext cx="11353354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रोगी ले जाने के उपकरण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Backboards">
            <a:extLst>
              <a:ext uri="{FF2B5EF4-FFF2-40B4-BE49-F238E27FC236}">
                <a16:creationId xmlns:a16="http://schemas.microsoft.com/office/drawing/2014/main" id="{A2DE9706-A02A-7465-F22B-32D2686D0A86}"/>
              </a:ext>
            </a:extLst>
          </p:cNvPr>
          <p:cNvSpPr txBox="1"/>
          <p:nvPr/>
        </p:nvSpPr>
        <p:spPr>
          <a:xfrm>
            <a:off x="1077422" y="6913498"/>
            <a:ext cx="4532313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बैकबोर्ड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1DD85A88-E470-90B1-FE29-12350754632E}"/>
              </a:ext>
            </a:extLst>
          </p:cNvPr>
          <p:cNvGrpSpPr/>
          <p:nvPr/>
        </p:nvGrpSpPr>
        <p:grpSpPr>
          <a:xfrm>
            <a:off x="11453965" y="2227273"/>
            <a:ext cx="11259561" cy="9976866"/>
            <a:chOff x="0" y="0"/>
            <a:chExt cx="11259560" cy="9976864"/>
          </a:xfrm>
        </p:grpSpPr>
        <p:pic>
          <p:nvPicPr>
            <p:cNvPr id="4" name="P:\Photo Archive\mfr cache\short board.bmp" descr="P:\Photo Archive\mfr cache\short board.bmp">
              <a:extLst>
                <a:ext uri="{FF2B5EF4-FFF2-40B4-BE49-F238E27FC236}">
                  <a16:creationId xmlns:a16="http://schemas.microsoft.com/office/drawing/2014/main" id="{1567DAC0-5E92-A4C1-F25E-097A1B22F8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54323" y="1540394"/>
              <a:ext cx="3505238" cy="68537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" name="DSC_0050.gif" descr="DSC_0050.gif">
              <a:extLst>
                <a:ext uri="{FF2B5EF4-FFF2-40B4-BE49-F238E27FC236}">
                  <a16:creationId xmlns:a16="http://schemas.microsoft.com/office/drawing/2014/main" id="{5A41E047-CBD0-74CF-A41C-FCC07ABC5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180000">
              <a:off x="3591322" y="135448"/>
              <a:ext cx="2706539" cy="97772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" name="DSC_0045.gif" descr="DSC_0045.gif">
              <a:extLst>
                <a:ext uri="{FF2B5EF4-FFF2-40B4-BE49-F238E27FC236}">
                  <a16:creationId xmlns:a16="http://schemas.microsoft.com/office/drawing/2014/main" id="{09DF490A-914F-2DD0-5DDC-9FA2B886DD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60000">
              <a:off x="86085" y="22864"/>
              <a:ext cx="2706539" cy="98888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D6C177D-0A16-C019-A7C3-B167706175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56705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60669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28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4240135" y="1915775"/>
            <a:ext cx="429636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hi-IN" sz="9600" b="1" dirty="0">
                <a:ln/>
                <a:solidFill>
                  <a:schemeClr val="accent6">
                    <a:lumMod val="75000"/>
                  </a:schemeClr>
                </a:solidFill>
              </a:rPr>
              <a:t>धन्यवाद</a:t>
            </a:r>
            <a:endParaRPr lang="en-US" sz="96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50F79-7DDC-3572-24A0-923746DF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27110" y="3617460"/>
            <a:ext cx="11691690" cy="827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511307-7191-C6F9-1340-FB22C58CB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577</Words>
  <Application>Microsoft Office PowerPoint</Application>
  <PresentationFormat>Custom</PresentationFormat>
  <Paragraphs>101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Arial Black</vt:lpstr>
      <vt:lpstr>Calibri</vt:lpstr>
      <vt:lpstr>Cambria</vt:lpstr>
      <vt:lpstr>Open Sans</vt:lpstr>
      <vt:lpstr>Open Sans Semibold</vt:lpstr>
      <vt:lpstr>Verdana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HP</cp:lastModifiedBy>
  <cp:revision>77</cp:revision>
  <dcterms:modified xsi:type="dcterms:W3CDTF">2025-12-20T12:40:31Z</dcterms:modified>
</cp:coreProperties>
</file>