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2"/>
  </p:notesMasterIdLst>
  <p:sldIdLst>
    <p:sldId id="256" r:id="rId2"/>
    <p:sldId id="257" r:id="rId3"/>
    <p:sldId id="275" r:id="rId4"/>
    <p:sldId id="382" r:id="rId5"/>
    <p:sldId id="383" r:id="rId6"/>
    <p:sldId id="384" r:id="rId7"/>
    <p:sldId id="371" r:id="rId8"/>
    <p:sldId id="385" r:id="rId9"/>
    <p:sldId id="386" r:id="rId10"/>
    <p:sldId id="274" r:id="rId11"/>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p:defaultTextStyle>
  <p:extLst>
    <p:ext uri="{EFAFB233-063F-42B5-8137-9DF3F51BA10A}">
      <p15:sldGuideLst xmlns:p15="http://schemas.microsoft.com/office/powerpoint/2012/main">
        <p15:guide id="1" orient="horz" pos="4320">
          <p15:clr>
            <a:srgbClr val="A4A3A4"/>
          </p15:clr>
        </p15:guide>
        <p15:guide id="2" pos="76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6C0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7F2310C-B879-4FEC-BC8E-D603E2D272B4}" v="29" dt="2025-09-13T04:49:26.504"/>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7F3F4"/>
          </a:solidFill>
        </a:fill>
      </a:tcStyle>
    </a:wholeTbl>
    <a:band2H>
      <a:tcTxStyle/>
      <a:tcStyle>
        <a:tcBdr/>
        <a:fill>
          <a:solidFill>
            <a:srgbClr val="F3F9FA"/>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Arial"/>
          <a:ea typeface="Arial"/>
          <a:cs typeface="Aria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Arial"/>
          <a:ea typeface="Arial"/>
          <a:cs typeface="Aria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Arial"/>
          <a:ea typeface="Arial"/>
          <a:cs typeface="Arial"/>
        </a:font>
        <a:srgbClr val="000000"/>
      </a:tcTxStyle>
      <a:tcStyle>
        <a:tcBdr>
          <a:left>
            <a:ln w="12700" cap="flat">
              <a:noFill/>
              <a:miter lim="400000"/>
            </a:ln>
          </a:left>
          <a:right>
            <a:ln w="12700" cap="flat">
              <a:noFill/>
              <a:miter lim="400000"/>
            </a:ln>
          </a:right>
          <a:top>
            <a:ln w="635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Arial"/>
          <a:ea typeface="Arial"/>
          <a:cs typeface="Arial"/>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635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625" autoAdjust="0"/>
    <p:restoredTop sz="94660"/>
  </p:normalViewPr>
  <p:slideViewPr>
    <p:cSldViewPr snapToGrid="0">
      <p:cViewPr varScale="1">
        <p:scale>
          <a:sx n="53" d="100"/>
          <a:sy n="53" d="100"/>
        </p:scale>
        <p:origin x="738" y="108"/>
      </p:cViewPr>
      <p:guideLst>
        <p:guide orient="horz" pos="4320"/>
        <p:guide pos="76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ARAN SINGH" userId="cf93d647e8583ced" providerId="LiveId" clId="{0369EAA2-502D-4E43-A93D-DD36393BC89F}"/>
    <pc:docChg chg="modSld sldOrd">
      <pc:chgData name="CHARAN SINGH" userId="cf93d647e8583ced" providerId="LiveId" clId="{0369EAA2-502D-4E43-A93D-DD36393BC89F}" dt="2025-09-16T07:27:13.540" v="299" actId="255"/>
      <pc:docMkLst>
        <pc:docMk/>
      </pc:docMkLst>
      <pc:sldChg chg="modSp mod">
        <pc:chgData name="CHARAN SINGH" userId="cf93d647e8583ced" providerId="LiveId" clId="{0369EAA2-502D-4E43-A93D-DD36393BC89F}" dt="2025-09-16T07:21:45.934" v="278" actId="20577"/>
        <pc:sldMkLst>
          <pc:docMk/>
          <pc:sldMk cId="0" sldId="256"/>
        </pc:sldMkLst>
        <pc:spChg chg="mod">
          <ac:chgData name="CHARAN SINGH" userId="cf93d647e8583ced" providerId="LiveId" clId="{0369EAA2-502D-4E43-A93D-DD36393BC89F}" dt="2025-09-16T07:21:45.934" v="278" actId="20577"/>
          <ac:spMkLst>
            <pc:docMk/>
            <pc:sldMk cId="0" sldId="256"/>
            <ac:spMk id="4" creationId="{2E9EC43E-C7B1-EF48-5F3B-E2AF3723BE8A}"/>
          </ac:spMkLst>
        </pc:spChg>
        <pc:spChg chg="mod">
          <ac:chgData name="CHARAN SINGH" userId="cf93d647e8583ced" providerId="LiveId" clId="{0369EAA2-502D-4E43-A93D-DD36393BC89F}" dt="2025-09-16T07:21:09.466" v="253" actId="1076"/>
          <ac:spMkLst>
            <pc:docMk/>
            <pc:sldMk cId="0" sldId="256"/>
            <ac:spMk id="83" creationId="{00000000-0000-0000-0000-000000000000}"/>
          </ac:spMkLst>
        </pc:spChg>
        <pc:spChg chg="mod">
          <ac:chgData name="CHARAN SINGH" userId="cf93d647e8583ced" providerId="LiveId" clId="{0369EAA2-502D-4E43-A93D-DD36393BC89F}" dt="2025-09-13T04:35:11.205" v="3"/>
          <ac:spMkLst>
            <pc:docMk/>
            <pc:sldMk cId="0" sldId="256"/>
            <ac:spMk id="84" creationId="{00000000-0000-0000-0000-000000000000}"/>
          </ac:spMkLst>
        </pc:spChg>
      </pc:sldChg>
      <pc:sldChg chg="modSp mod ord">
        <pc:chgData name="CHARAN SINGH" userId="cf93d647e8583ced" providerId="LiveId" clId="{0369EAA2-502D-4E43-A93D-DD36393BC89F}" dt="2025-09-16T07:22:36.706" v="282" actId="20577"/>
        <pc:sldMkLst>
          <pc:docMk/>
          <pc:sldMk cId="0" sldId="257"/>
        </pc:sldMkLst>
        <pc:spChg chg="mod">
          <ac:chgData name="CHARAN SINGH" userId="cf93d647e8583ced" providerId="LiveId" clId="{0369EAA2-502D-4E43-A93D-DD36393BC89F}" dt="2025-09-13T04:41:53.915" v="115" actId="20577"/>
          <ac:spMkLst>
            <pc:docMk/>
            <pc:sldMk cId="0" sldId="257"/>
            <ac:spMk id="6" creationId="{D3DB3725-B6EF-8DE8-0BDC-B71D6415B706}"/>
          </ac:spMkLst>
        </pc:spChg>
        <pc:spChg chg="mod">
          <ac:chgData name="CHARAN SINGH" userId="cf93d647e8583ced" providerId="LiveId" clId="{0369EAA2-502D-4E43-A93D-DD36393BC89F}" dt="2025-09-16T07:22:36.706" v="282" actId="20577"/>
          <ac:spMkLst>
            <pc:docMk/>
            <pc:sldMk cId="0" sldId="257"/>
            <ac:spMk id="7" creationId="{2A44BA4A-8988-4482-BD3E-EFE1DB68347E}"/>
          </ac:spMkLst>
        </pc:spChg>
      </pc:sldChg>
      <pc:sldChg chg="modSp mod">
        <pc:chgData name="CHARAN SINGH" userId="cf93d647e8583ced" providerId="LiveId" clId="{0369EAA2-502D-4E43-A93D-DD36393BC89F}" dt="2025-09-16T07:27:13.540" v="299" actId="255"/>
        <pc:sldMkLst>
          <pc:docMk/>
          <pc:sldMk cId="0" sldId="274"/>
        </pc:sldMkLst>
        <pc:spChg chg="mod">
          <ac:chgData name="CHARAN SINGH" userId="cf93d647e8583ced" providerId="LiveId" clId="{0369EAA2-502D-4E43-A93D-DD36393BC89F}" dt="2025-09-16T07:27:13.540" v="299" actId="255"/>
          <ac:spMkLst>
            <pc:docMk/>
            <pc:sldMk cId="0" sldId="274"/>
            <ac:spMk id="2" creationId="{E9A6B61E-3BFB-8B6A-B54D-9BFC4C887C61}"/>
          </ac:spMkLst>
        </pc:spChg>
      </pc:sldChg>
      <pc:sldChg chg="modSp mod">
        <pc:chgData name="CHARAN SINGH" userId="cf93d647e8583ced" providerId="LiveId" clId="{0369EAA2-502D-4E43-A93D-DD36393BC89F}" dt="2025-09-16T07:23:33.079" v="289" actId="20577"/>
        <pc:sldMkLst>
          <pc:docMk/>
          <pc:sldMk cId="3173233629" sldId="275"/>
        </pc:sldMkLst>
        <pc:spChg chg="mod">
          <ac:chgData name="CHARAN SINGH" userId="cf93d647e8583ced" providerId="LiveId" clId="{0369EAA2-502D-4E43-A93D-DD36393BC89F}" dt="2025-09-16T07:23:33.079" v="289" actId="20577"/>
          <ac:spMkLst>
            <pc:docMk/>
            <pc:sldMk cId="3173233629" sldId="275"/>
            <ac:spMk id="2" creationId="{435BE4F9-478E-9574-B5D4-E23ED52432B9}"/>
          </ac:spMkLst>
        </pc:spChg>
        <pc:spChg chg="mod">
          <ac:chgData name="CHARAN SINGH" userId="cf93d647e8583ced" providerId="LiveId" clId="{0369EAA2-502D-4E43-A93D-DD36393BC89F}" dt="2025-09-13T04:39:05.763" v="104" actId="20577"/>
          <ac:spMkLst>
            <pc:docMk/>
            <pc:sldMk cId="3173233629" sldId="275"/>
            <ac:spMk id="4" creationId="{F5718F69-9DD9-9433-D379-32CAAFCAE4EB}"/>
          </ac:spMkLst>
        </pc:spChg>
        <pc:spChg chg="mod">
          <ac:chgData name="CHARAN SINGH" userId="cf93d647e8583ced" providerId="LiveId" clId="{0369EAA2-502D-4E43-A93D-DD36393BC89F}" dt="2025-09-13T04:39:48.486" v="107" actId="20577"/>
          <ac:spMkLst>
            <pc:docMk/>
            <pc:sldMk cId="3173233629" sldId="275"/>
            <ac:spMk id="6" creationId="{800CDD3E-D678-F499-FEBF-63CF25662869}"/>
          </ac:spMkLst>
        </pc:spChg>
      </pc:sldChg>
      <pc:sldChg chg="modSp mod">
        <pc:chgData name="CHARAN SINGH" userId="cf93d647e8583ced" providerId="LiveId" clId="{0369EAA2-502D-4E43-A93D-DD36393BC89F}" dt="2025-09-13T04:46:29.503" v="124"/>
        <pc:sldMkLst>
          <pc:docMk/>
          <pc:sldMk cId="203337249" sldId="371"/>
        </pc:sldMkLst>
        <pc:spChg chg="mod">
          <ac:chgData name="CHARAN SINGH" userId="cf93d647e8583ced" providerId="LiveId" clId="{0369EAA2-502D-4E43-A93D-DD36393BC89F}" dt="2025-09-13T04:46:29.503" v="124"/>
          <ac:spMkLst>
            <pc:docMk/>
            <pc:sldMk cId="203337249" sldId="371"/>
            <ac:spMk id="3" creationId="{8A27D38D-35BB-9C06-8E26-A6BFD4A3665C}"/>
          </ac:spMkLst>
        </pc:spChg>
        <pc:spChg chg="mod">
          <ac:chgData name="CHARAN SINGH" userId="cf93d647e8583ced" providerId="LiveId" clId="{0369EAA2-502D-4E43-A93D-DD36393BC89F}" dt="2025-09-13T04:45:59.298" v="122" actId="1076"/>
          <ac:spMkLst>
            <pc:docMk/>
            <pc:sldMk cId="203337249" sldId="371"/>
            <ac:spMk id="7" creationId="{0FB18E05-89BA-C44E-FF02-1EC1E42E1CA5}"/>
          </ac:spMkLst>
        </pc:spChg>
        <pc:spChg chg="mod">
          <ac:chgData name="CHARAN SINGH" userId="cf93d647e8583ced" providerId="LiveId" clId="{0369EAA2-502D-4E43-A93D-DD36393BC89F}" dt="2025-09-13T04:46:20.738" v="123"/>
          <ac:spMkLst>
            <pc:docMk/>
            <pc:sldMk cId="203337249" sldId="371"/>
            <ac:spMk id="10" creationId="{0B3E1773-99AD-6B95-D26D-EE4468AD8214}"/>
          </ac:spMkLst>
        </pc:spChg>
      </pc:sldChg>
      <pc:sldChg chg="modSp">
        <pc:chgData name="CHARAN SINGH" userId="cf93d647e8583ced" providerId="LiveId" clId="{0369EAA2-502D-4E43-A93D-DD36393BC89F}" dt="2025-09-13T04:41:30.114" v="112"/>
        <pc:sldMkLst>
          <pc:docMk/>
          <pc:sldMk cId="271553309" sldId="382"/>
        </pc:sldMkLst>
        <pc:spChg chg="mod">
          <ac:chgData name="CHARAN SINGH" userId="cf93d647e8583ced" providerId="LiveId" clId="{0369EAA2-502D-4E43-A93D-DD36393BC89F}" dt="2025-09-13T04:40:51.674" v="111"/>
          <ac:spMkLst>
            <pc:docMk/>
            <pc:sldMk cId="271553309" sldId="382"/>
            <ac:spMk id="9" creationId="{72BAA24D-EB31-3479-773A-B7849C6E8FBB}"/>
          </ac:spMkLst>
        </pc:spChg>
        <pc:spChg chg="mod">
          <ac:chgData name="CHARAN SINGH" userId="cf93d647e8583ced" providerId="LiveId" clId="{0369EAA2-502D-4E43-A93D-DD36393BC89F}" dt="2025-09-13T04:41:30.114" v="112"/>
          <ac:spMkLst>
            <pc:docMk/>
            <pc:sldMk cId="271553309" sldId="382"/>
            <ac:spMk id="10" creationId="{8B5680C5-3E32-5160-0F39-B674DE384C2D}"/>
          </ac:spMkLst>
        </pc:spChg>
      </pc:sldChg>
      <pc:sldChg chg="modSp">
        <pc:chgData name="CHARAN SINGH" userId="cf93d647e8583ced" providerId="LiveId" clId="{0369EAA2-502D-4E43-A93D-DD36393BC89F}" dt="2025-09-13T04:43:09.011" v="118"/>
        <pc:sldMkLst>
          <pc:docMk/>
          <pc:sldMk cId="3165507035" sldId="383"/>
        </pc:sldMkLst>
        <pc:spChg chg="mod">
          <ac:chgData name="CHARAN SINGH" userId="cf93d647e8583ced" providerId="LiveId" clId="{0369EAA2-502D-4E43-A93D-DD36393BC89F}" dt="2025-09-13T04:42:39.246" v="117"/>
          <ac:spMkLst>
            <pc:docMk/>
            <pc:sldMk cId="3165507035" sldId="383"/>
            <ac:spMk id="2" creationId="{478F04A7-6FF9-ADC7-E32D-C060FD8C93B7}"/>
          </ac:spMkLst>
        </pc:spChg>
        <pc:spChg chg="mod">
          <ac:chgData name="CHARAN SINGH" userId="cf93d647e8583ced" providerId="LiveId" clId="{0369EAA2-502D-4E43-A93D-DD36393BC89F}" dt="2025-09-13T04:43:09.011" v="118"/>
          <ac:spMkLst>
            <pc:docMk/>
            <pc:sldMk cId="3165507035" sldId="383"/>
            <ac:spMk id="3" creationId="{0E95A16B-8235-75A3-0D91-9C2CFE5F022E}"/>
          </ac:spMkLst>
        </pc:spChg>
      </pc:sldChg>
      <pc:sldChg chg="modSp">
        <pc:chgData name="CHARAN SINGH" userId="cf93d647e8583ced" providerId="LiveId" clId="{0369EAA2-502D-4E43-A93D-DD36393BC89F}" dt="2025-09-13T04:43:57.187" v="119"/>
        <pc:sldMkLst>
          <pc:docMk/>
          <pc:sldMk cId="965104766" sldId="384"/>
        </pc:sldMkLst>
        <pc:spChg chg="mod">
          <ac:chgData name="CHARAN SINGH" userId="cf93d647e8583ced" providerId="LiveId" clId="{0369EAA2-502D-4E43-A93D-DD36393BC89F}" dt="2025-09-13T04:43:57.187" v="119"/>
          <ac:spMkLst>
            <pc:docMk/>
            <pc:sldMk cId="965104766" sldId="384"/>
            <ac:spMk id="10" creationId="{D9D28B63-3C53-8D3B-F9F1-D293737A6A46}"/>
          </ac:spMkLst>
        </pc:spChg>
      </pc:sldChg>
      <pc:sldChg chg="addSp delSp modSp mod">
        <pc:chgData name="CHARAN SINGH" userId="cf93d647e8583ced" providerId="LiveId" clId="{0369EAA2-502D-4E43-A93D-DD36393BC89F}" dt="2025-09-16T07:26:48.129" v="298" actId="20577"/>
        <pc:sldMkLst>
          <pc:docMk/>
          <pc:sldMk cId="2651095855" sldId="385"/>
        </pc:sldMkLst>
        <pc:spChg chg="mod">
          <ac:chgData name="CHARAN SINGH" userId="cf93d647e8583ced" providerId="LiveId" clId="{0369EAA2-502D-4E43-A93D-DD36393BC89F}" dt="2025-09-13T04:47:38.553" v="125"/>
          <ac:spMkLst>
            <pc:docMk/>
            <pc:sldMk cId="2651095855" sldId="385"/>
            <ac:spMk id="3" creationId="{17104836-17C2-F271-93CE-64C053DB1B01}"/>
          </ac:spMkLst>
        </pc:spChg>
        <pc:spChg chg="mod">
          <ac:chgData name="CHARAN SINGH" userId="cf93d647e8583ced" providerId="LiveId" clId="{0369EAA2-502D-4E43-A93D-DD36393BC89F}" dt="2025-09-16T07:26:48.129" v="298" actId="20577"/>
          <ac:spMkLst>
            <pc:docMk/>
            <pc:sldMk cId="2651095855" sldId="385"/>
            <ac:spMk id="10" creationId="{045F0461-3ABB-CA8C-FD82-7C45FADEB516}"/>
          </ac:spMkLst>
        </pc:spChg>
      </pc:sldChg>
      <pc:sldChg chg="modSp mod">
        <pc:chgData name="CHARAN SINGH" userId="cf93d647e8583ced" providerId="LiveId" clId="{0369EAA2-502D-4E43-A93D-DD36393BC89F}" dt="2025-09-13T04:48:48.607" v="249"/>
        <pc:sldMkLst>
          <pc:docMk/>
          <pc:sldMk cId="2014724062" sldId="386"/>
        </pc:sldMkLst>
        <pc:spChg chg="mod">
          <ac:chgData name="CHARAN SINGH" userId="cf93d647e8583ced" providerId="LiveId" clId="{0369EAA2-502D-4E43-A93D-DD36393BC89F}" dt="2025-09-13T04:48:48.607" v="249"/>
          <ac:spMkLst>
            <pc:docMk/>
            <pc:sldMk cId="2014724062" sldId="386"/>
            <ac:spMk id="3" creationId="{2CEE6D7F-9B14-2CE9-4697-4E51FD70BB6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3" name="Shape 73"/>
          <p:cNvSpPr>
            <a:spLocks noGrp="1" noRot="1" noChangeAspect="1"/>
          </p:cNvSpPr>
          <p:nvPr>
            <p:ph type="sldImg"/>
          </p:nvPr>
        </p:nvSpPr>
        <p:spPr>
          <a:xfrm>
            <a:off x="1143000" y="685800"/>
            <a:ext cx="4572000" cy="3429000"/>
          </a:xfrm>
          <a:prstGeom prst="rect">
            <a:avLst/>
          </a:prstGeom>
        </p:spPr>
        <p:txBody>
          <a:bodyPr/>
          <a:lstStyle/>
          <a:p>
            <a:endParaRPr/>
          </a:p>
        </p:txBody>
      </p:sp>
      <p:sp>
        <p:nvSpPr>
          <p:cNvPr id="74" name="Shape 74"/>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1662545" latinLnBrk="0">
      <a:spcBef>
        <a:spcPts val="700"/>
      </a:spcBef>
      <a:defRPr>
        <a:latin typeface="+mn-lt"/>
        <a:ea typeface="+mn-ea"/>
        <a:cs typeface="+mn-cs"/>
        <a:sym typeface="Calibri"/>
      </a:defRPr>
    </a:lvl1pPr>
    <a:lvl2pPr indent="228600" defTabSz="1662545" latinLnBrk="0">
      <a:spcBef>
        <a:spcPts val="700"/>
      </a:spcBef>
      <a:defRPr>
        <a:latin typeface="+mn-lt"/>
        <a:ea typeface="+mn-ea"/>
        <a:cs typeface="+mn-cs"/>
        <a:sym typeface="Calibri"/>
      </a:defRPr>
    </a:lvl2pPr>
    <a:lvl3pPr indent="457200" defTabSz="1662545" latinLnBrk="0">
      <a:spcBef>
        <a:spcPts val="700"/>
      </a:spcBef>
      <a:defRPr>
        <a:latin typeface="+mn-lt"/>
        <a:ea typeface="+mn-ea"/>
        <a:cs typeface="+mn-cs"/>
        <a:sym typeface="Calibri"/>
      </a:defRPr>
    </a:lvl3pPr>
    <a:lvl4pPr indent="685800" defTabSz="1662545" latinLnBrk="0">
      <a:spcBef>
        <a:spcPts val="700"/>
      </a:spcBef>
      <a:defRPr>
        <a:latin typeface="+mn-lt"/>
        <a:ea typeface="+mn-ea"/>
        <a:cs typeface="+mn-cs"/>
        <a:sym typeface="Calibri"/>
      </a:defRPr>
    </a:lvl4pPr>
    <a:lvl5pPr indent="914400" defTabSz="1662545" latinLnBrk="0">
      <a:spcBef>
        <a:spcPts val="700"/>
      </a:spcBef>
      <a:defRPr>
        <a:latin typeface="+mn-lt"/>
        <a:ea typeface="+mn-ea"/>
        <a:cs typeface="+mn-cs"/>
        <a:sym typeface="Calibri"/>
      </a:defRPr>
    </a:lvl5pPr>
    <a:lvl6pPr indent="1143000" defTabSz="1662545" latinLnBrk="0">
      <a:spcBef>
        <a:spcPts val="700"/>
      </a:spcBef>
      <a:defRPr>
        <a:latin typeface="+mn-lt"/>
        <a:ea typeface="+mn-ea"/>
        <a:cs typeface="+mn-cs"/>
        <a:sym typeface="Calibri"/>
      </a:defRPr>
    </a:lvl6pPr>
    <a:lvl7pPr indent="1371600" defTabSz="1662545" latinLnBrk="0">
      <a:spcBef>
        <a:spcPts val="700"/>
      </a:spcBef>
      <a:defRPr>
        <a:latin typeface="+mn-lt"/>
        <a:ea typeface="+mn-ea"/>
        <a:cs typeface="+mn-cs"/>
        <a:sym typeface="Calibri"/>
      </a:defRPr>
    </a:lvl7pPr>
    <a:lvl8pPr indent="1600200" defTabSz="1662545" latinLnBrk="0">
      <a:spcBef>
        <a:spcPts val="700"/>
      </a:spcBef>
      <a:defRPr>
        <a:latin typeface="+mn-lt"/>
        <a:ea typeface="+mn-ea"/>
        <a:cs typeface="+mn-cs"/>
        <a:sym typeface="Calibri"/>
      </a:defRPr>
    </a:lvl8pPr>
    <a:lvl9pPr indent="1828800" defTabSz="1662545" latinLnBrk="0">
      <a:spcBef>
        <a:spcPts val="700"/>
      </a:spcBef>
      <a:defRPr>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41991939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Default 01">
    <p:bg>
      <p:bgPr>
        <a:solidFill>
          <a:srgbClr val="FFFFFF"/>
        </a:solidFill>
        <a:effectLst/>
      </p:bgPr>
    </p:bg>
    <p:spTree>
      <p:nvGrpSpPr>
        <p:cNvPr id="1" name=""/>
        <p:cNvGrpSpPr/>
        <p:nvPr/>
      </p:nvGrpSpPr>
      <p:grpSpPr>
        <a:xfrm>
          <a:off x="0" y="0"/>
          <a:ext cx="0" cy="0"/>
          <a:chOff x="0" y="0"/>
          <a:chExt cx="0" cy="0"/>
        </a:xfrm>
      </p:grpSpPr>
      <p:sp>
        <p:nvSpPr>
          <p:cNvPr id="15" name="Slide Number"/>
          <p:cNvSpPr txBox="1">
            <a:spLocks noGrp="1"/>
          </p:cNvSpPr>
          <p:nvPr>
            <p:ph type="sldNum" sz="quarter" idx="2"/>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535353"/>
                </a:solidFill>
                <a:latin typeface="Open Sans"/>
                <a:ea typeface="Open Sans"/>
                <a:cs typeface="Open Sans"/>
                <a:sym typeface="Open Sans"/>
              </a:defRPr>
            </a:lvl1pPr>
          </a:lstStyle>
          <a:p>
            <a:fld id="{86CB4B4D-7CA3-9044-876B-883B54F8677D}" type="slidenum">
              <a:rPr/>
              <a:pPr/>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Default 03">
    <p:bg>
      <p:bgPr>
        <a:solidFill>
          <a:schemeClr val="bg1"/>
        </a:solidFill>
        <a:effectLst/>
      </p:bgPr>
    </p:bg>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24F2B74D-F11E-A5DB-5043-8BE355B57385}"/>
              </a:ext>
            </a:extLst>
          </p:cNvPr>
          <p:cNvSpPr txBox="1">
            <a:spLocks/>
          </p:cNvSpPr>
          <p:nvPr userDrawn="1"/>
        </p:nvSpPr>
        <p:spPr>
          <a:xfrm>
            <a:off x="22812204" y="12813339"/>
            <a:ext cx="905046" cy="502612"/>
          </a:xfrm>
          <a:prstGeom prst="rect">
            <a:avLst/>
          </a:prstGeom>
        </p:spPr>
        <p:txBody>
          <a:bodyPr lIns="78283" tIns="78283" rIns="78283" bIns="78283" anchor="t"/>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1662545" rtl="0" fontAlgn="auto" latinLnBrk="0" hangingPunct="0">
              <a:lnSpc>
                <a:spcPct val="100000"/>
              </a:lnSpc>
              <a:spcBef>
                <a:spcPts val="600"/>
              </a:spcBef>
              <a:spcAft>
                <a:spcPts val="0"/>
              </a:spcAft>
              <a:buClrTx/>
              <a:buSzTx/>
              <a:buFontTx/>
              <a:buNone/>
              <a:tabLst/>
              <a:defRPr kumimoji="0" sz="3000" b="1" i="0" u="none" strike="noStrike" cap="none" spc="0" normalizeH="0" baseline="0">
                <a:ln>
                  <a:noFill/>
                </a:ln>
                <a:solidFill>
                  <a:srgbClr val="535353"/>
                </a:solidFill>
                <a:effectLst/>
                <a:uFillTx/>
                <a:latin typeface="Open Sans"/>
                <a:ea typeface="Open Sans"/>
                <a:cs typeface="Open Sans"/>
                <a:sym typeface="Open Sans"/>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fld id="{86CB4B4D-7CA3-9044-876B-883B54F8677D}" type="slidenum">
              <a:rPr lang="en-IN" smtClean="0"/>
              <a:pPr/>
              <a:t>‹#›</a:t>
            </a:fld>
            <a:endParaRPr lang="en-IN" dirty="0"/>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able with Caption">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
        <p:nvSpPr>
          <p:cNvPr id="42" name="Body Level One…"/>
          <p:cNvSpPr txBox="1">
            <a:spLocks noGrp="1"/>
          </p:cNvSpPr>
          <p:nvPr>
            <p:ph type="body" sz="quarter" idx="1"/>
          </p:nvPr>
        </p:nvSpPr>
        <p:spPr>
          <a:xfrm>
            <a:off x="16416469" y="3401615"/>
            <a:ext cx="7298268" cy="574940"/>
          </a:xfrm>
          <a:prstGeom prst="rect">
            <a:avLst/>
          </a:prstGeom>
        </p:spPr>
        <p:txBody>
          <a:bodyPr/>
          <a:lstStyle>
            <a:lvl1pPr>
              <a:spcBef>
                <a:spcPts val="1000"/>
              </a:spcBef>
              <a:defRPr sz="4200" b="1" i="0">
                <a:solidFill>
                  <a:srgbClr val="C00000"/>
                </a:solidFill>
              </a:defRPr>
            </a:lvl1pPr>
            <a:lvl2pPr marL="1057275" indent="-600075">
              <a:spcBef>
                <a:spcPts val="1000"/>
              </a:spcBef>
              <a:buSzPct val="100000"/>
              <a:buChar char="–"/>
              <a:defRPr sz="4200" b="1" i="0">
                <a:solidFill>
                  <a:srgbClr val="C00000"/>
                </a:solidFill>
              </a:defRPr>
            </a:lvl2pPr>
            <a:lvl3pPr marL="1447800" indent="-533400">
              <a:spcBef>
                <a:spcPts val="1000"/>
              </a:spcBef>
              <a:buSzPct val="100000"/>
              <a:buChar char="•"/>
              <a:defRPr sz="4200" b="1" i="0">
                <a:solidFill>
                  <a:srgbClr val="C00000"/>
                </a:solidFill>
              </a:defRPr>
            </a:lvl3pPr>
            <a:lvl4pPr marL="1971675" indent="-600075">
              <a:spcBef>
                <a:spcPts val="1000"/>
              </a:spcBef>
              <a:buSzPct val="100000"/>
              <a:buChar char="–"/>
              <a:defRPr sz="4200" b="1" i="0">
                <a:solidFill>
                  <a:srgbClr val="C00000"/>
                </a:solidFill>
              </a:defRPr>
            </a:lvl4pPr>
            <a:lvl5pPr marL="2428875" indent="-600075">
              <a:spcBef>
                <a:spcPts val="1000"/>
              </a:spcBef>
              <a:buSzPct val="100000"/>
              <a:buChar char="»"/>
              <a:defRPr sz="4200" b="1" i="0">
                <a:solidFill>
                  <a:srgbClr val="C00000"/>
                </a:solidFill>
              </a:defRPr>
            </a:lvl5pPr>
          </a:lstStyle>
          <a:p>
            <a:r>
              <a:t>Body Level One</a:t>
            </a:r>
          </a:p>
          <a:p>
            <a:pPr lvl="1"/>
            <a:r>
              <a:t>Body Level Two</a:t>
            </a:r>
          </a:p>
          <a:p>
            <a:pPr lvl="2"/>
            <a:r>
              <a:t>Body Level Three</a:t>
            </a:r>
          </a:p>
          <a:p>
            <a:pPr lvl="3"/>
            <a:r>
              <a:t>Body Level Four</a:t>
            </a:r>
          </a:p>
          <a:p>
            <a:pPr lvl="4"/>
            <a:r>
              <a:t>Body Level Five</a:t>
            </a:r>
          </a:p>
        </p:txBody>
      </p:sp>
      <p:sp>
        <p:nvSpPr>
          <p:cNvPr id="43" name="Text Placeholder 11"/>
          <p:cNvSpPr>
            <a:spLocks noGrp="1"/>
          </p:cNvSpPr>
          <p:nvPr>
            <p:ph type="body" sz="quarter" idx="13"/>
          </p:nvPr>
        </p:nvSpPr>
        <p:spPr>
          <a:xfrm>
            <a:off x="16416469" y="4169701"/>
            <a:ext cx="7296414" cy="1726209"/>
          </a:xfrm>
          <a:prstGeom prst="rect">
            <a:avLst/>
          </a:prstGeom>
        </p:spPr>
        <p:txBody>
          <a:bodyPr anchor="t"/>
          <a:lstStyle/>
          <a:p>
            <a:pPr>
              <a:spcBef>
                <a:spcPts val="600"/>
              </a:spcBef>
              <a:defRPr sz="2600" i="0">
                <a:solidFill>
                  <a:srgbClr val="000000"/>
                </a:solidFill>
              </a:defRPr>
            </a:pPr>
            <a:endParaRPr/>
          </a:p>
        </p:txBody>
      </p:sp>
      <p:sp>
        <p:nvSpPr>
          <p:cNvPr id="44" name="Text Placeholder 8"/>
          <p:cNvSpPr>
            <a:spLocks noGrp="1"/>
          </p:cNvSpPr>
          <p:nvPr>
            <p:ph type="body" sz="quarter" idx="14"/>
          </p:nvPr>
        </p:nvSpPr>
        <p:spPr>
          <a:xfrm>
            <a:off x="863599" y="905338"/>
            <a:ext cx="22851535" cy="960969"/>
          </a:xfrm>
          <a:prstGeom prst="rect">
            <a:avLst/>
          </a:prstGeom>
        </p:spPr>
        <p:txBody>
          <a:bodyPr/>
          <a:lstStyle/>
          <a:p>
            <a:pPr>
              <a:spcBef>
                <a:spcPts val="1700"/>
              </a:spcBef>
              <a:defRPr sz="7400" b="1" i="0">
                <a:solidFill>
                  <a:srgbClr val="C00000"/>
                </a:solidFill>
              </a:defRPr>
            </a:pPr>
            <a:endParaRPr/>
          </a:p>
        </p:txBody>
      </p:sp>
      <p:sp>
        <p:nvSpPr>
          <p:cNvPr id="45" name="Text Placeholder 10"/>
          <p:cNvSpPr>
            <a:spLocks noGrp="1"/>
          </p:cNvSpPr>
          <p:nvPr>
            <p:ph type="body" sz="quarter" idx="15"/>
          </p:nvPr>
        </p:nvSpPr>
        <p:spPr>
          <a:xfrm>
            <a:off x="863599" y="2060773"/>
            <a:ext cx="22851535" cy="766233"/>
          </a:xfrm>
          <a:prstGeom prst="rect">
            <a:avLst/>
          </a:prstGeom>
        </p:spPr>
        <p:txBody>
          <a:bodyPr/>
          <a:lstStyle/>
          <a:p>
            <a:pPr>
              <a:spcBef>
                <a:spcPts val="1200"/>
              </a:spcBef>
              <a:defRPr sz="5200">
                <a:solidFill>
                  <a:srgbClr val="000000"/>
                </a:solidFill>
              </a:defRPr>
            </a:pPr>
            <a:endParaRPr/>
          </a:p>
        </p:txBody>
      </p:sp>
      <p:sp>
        <p:nvSpPr>
          <p:cNvPr id="2" name="Slide Number">
            <a:extLst>
              <a:ext uri="{FF2B5EF4-FFF2-40B4-BE49-F238E27FC236}">
                <a16:creationId xmlns:a16="http://schemas.microsoft.com/office/drawing/2014/main" id="{5E2FD404-044F-4320-5F92-72E92DB0DDD7}"/>
              </a:ext>
            </a:extLst>
          </p:cNvPr>
          <p:cNvSpPr txBox="1">
            <a:spLocks/>
          </p:cNvSpPr>
          <p:nvPr userDrawn="1"/>
        </p:nvSpPr>
        <p:spPr>
          <a:xfrm>
            <a:off x="22812204" y="12813338"/>
            <a:ext cx="969406" cy="902662"/>
          </a:xfrm>
          <a:prstGeom prst="rect">
            <a:avLst/>
          </a:prstGeom>
        </p:spPr>
        <p:txBody>
          <a:bodyPr lIns="78283" tIns="78283" rIns="78283" bIns="78283" anchor="t"/>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1662545" rtl="0" fontAlgn="auto" latinLnBrk="0" hangingPunct="0">
              <a:lnSpc>
                <a:spcPct val="100000"/>
              </a:lnSpc>
              <a:spcBef>
                <a:spcPts val="600"/>
              </a:spcBef>
              <a:spcAft>
                <a:spcPts val="0"/>
              </a:spcAft>
              <a:buClrTx/>
              <a:buSzTx/>
              <a:buFontTx/>
              <a:buNone/>
              <a:tabLst/>
              <a:defRPr kumimoji="0" sz="3000" b="1" i="0" u="none" strike="noStrike" cap="none" spc="0" normalizeH="0" baseline="0">
                <a:ln>
                  <a:noFill/>
                </a:ln>
                <a:solidFill>
                  <a:srgbClr val="535353"/>
                </a:solidFill>
                <a:effectLst/>
                <a:uFillTx/>
                <a:latin typeface="Open Sans"/>
                <a:ea typeface="Open Sans"/>
                <a:cs typeface="Open Sans"/>
                <a:sym typeface="Open Sans"/>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fld id="{86CB4B4D-7CA3-9044-876B-883B54F8677D}" type="slidenum">
              <a:rPr lang="en-IN" smtClean="0"/>
              <a:pPr/>
              <a:t>‹#›</a:t>
            </a:fld>
            <a:endParaRPr lang="en-IN"/>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1_Red Section Header">
    <p:bg>
      <p:bgPr>
        <a:solidFill>
          <a:srgbClr val="535353"/>
        </a:solidFill>
        <a:effectLst/>
      </p:bgPr>
    </p:bg>
    <p:spTree>
      <p:nvGrpSpPr>
        <p:cNvPr id="1" name=""/>
        <p:cNvGrpSpPr/>
        <p:nvPr/>
      </p:nvGrpSpPr>
      <p:grpSpPr>
        <a:xfrm>
          <a:off x="0" y="0"/>
          <a:ext cx="0" cy="0"/>
          <a:chOff x="0" y="0"/>
          <a:chExt cx="0" cy="0"/>
        </a:xfrm>
      </p:grpSpPr>
      <p:pic>
        <p:nvPicPr>
          <p:cNvPr id="53" name="Picture 1" descr="Picture 1"/>
          <p:cNvPicPr>
            <a:picLocks noChangeAspect="1"/>
          </p:cNvPicPr>
          <p:nvPr/>
        </p:nvPicPr>
        <p:blipFill>
          <a:blip r:embed="rId2" cstate="print"/>
          <a:stretch>
            <a:fillRect/>
          </a:stretch>
        </p:blipFill>
        <p:spPr>
          <a:xfrm>
            <a:off x="8543594" y="2825551"/>
            <a:ext cx="3793068" cy="2698047"/>
          </a:xfrm>
          <a:prstGeom prst="rect">
            <a:avLst/>
          </a:prstGeom>
          <a:ln w="12700">
            <a:miter lim="400000"/>
          </a:ln>
        </p:spPr>
      </p:pic>
      <p:pic>
        <p:nvPicPr>
          <p:cNvPr id="54" name="Picture 2" descr="Picture 2"/>
          <p:cNvPicPr>
            <a:picLocks noChangeAspect="1"/>
          </p:cNvPicPr>
          <p:nvPr/>
        </p:nvPicPr>
        <p:blipFill>
          <a:blip r:embed="rId3" cstate="print"/>
          <a:stretch>
            <a:fillRect/>
          </a:stretch>
        </p:blipFill>
        <p:spPr>
          <a:xfrm>
            <a:off x="1822847" y="8184445"/>
            <a:ext cx="3781780" cy="3341513"/>
          </a:xfrm>
          <a:prstGeom prst="rect">
            <a:avLst/>
          </a:prstGeom>
          <a:ln w="12700">
            <a:miter lim="400000"/>
          </a:ln>
        </p:spPr>
      </p:pic>
      <p:sp>
        <p:nvSpPr>
          <p:cNvPr id="55" name="Body Level One…"/>
          <p:cNvSpPr txBox="1">
            <a:spLocks noGrp="1"/>
          </p:cNvSpPr>
          <p:nvPr>
            <p:ph type="body" sz="quarter" idx="1"/>
          </p:nvPr>
        </p:nvSpPr>
        <p:spPr>
          <a:xfrm>
            <a:off x="2782954" y="3593637"/>
            <a:ext cx="8640961" cy="6528726"/>
          </a:xfrm>
          <a:prstGeom prst="rect">
            <a:avLst/>
          </a:prstGeom>
        </p:spPr>
        <p:txBody>
          <a:bodyPr/>
          <a:lstStyle>
            <a:lvl1pPr>
              <a:spcBef>
                <a:spcPts val="1500"/>
              </a:spcBef>
              <a:defRPr sz="6400" i="0"/>
            </a:lvl1pPr>
            <a:lvl2pPr marL="1371600" indent="-914400">
              <a:spcBef>
                <a:spcPts val="1500"/>
              </a:spcBef>
              <a:buSzPct val="100000"/>
              <a:buChar char="–"/>
              <a:defRPr sz="6400" i="0"/>
            </a:lvl2pPr>
            <a:lvl3pPr marL="1727200" indent="-812800">
              <a:spcBef>
                <a:spcPts val="1500"/>
              </a:spcBef>
              <a:buSzPct val="100000"/>
              <a:buChar char="•"/>
              <a:defRPr sz="6400" i="0"/>
            </a:lvl3pPr>
            <a:lvl4pPr marL="2286000" indent="-914400">
              <a:spcBef>
                <a:spcPts val="1500"/>
              </a:spcBef>
              <a:buSzPct val="100000"/>
              <a:buChar char="–"/>
              <a:defRPr sz="6400" i="0"/>
            </a:lvl4pPr>
            <a:lvl5pPr marL="2743200" indent="-914400">
              <a:spcBef>
                <a:spcPts val="1500"/>
              </a:spcBef>
              <a:buSzPct val="100000"/>
              <a:buChar char="»"/>
              <a:defRPr sz="6400" i="0"/>
            </a:lvl5pPr>
          </a:lstStyle>
          <a:p>
            <a:r>
              <a:t>Body Level One</a:t>
            </a:r>
          </a:p>
          <a:p>
            <a:pPr lvl="1"/>
            <a:r>
              <a:t>Body Level Two</a:t>
            </a:r>
          </a:p>
          <a:p>
            <a:pPr lvl="2"/>
            <a:r>
              <a:t>Body Level Three</a:t>
            </a:r>
          </a:p>
          <a:p>
            <a:pPr lvl="3"/>
            <a:r>
              <a:t>Body Level Four</a:t>
            </a:r>
          </a:p>
          <a:p>
            <a:pPr lvl="4"/>
            <a:r>
              <a:t>Body Level Five</a:t>
            </a:r>
          </a:p>
        </p:txBody>
      </p:sp>
      <p:sp>
        <p:nvSpPr>
          <p:cNvPr id="56" name="Text Placeholder 10"/>
          <p:cNvSpPr>
            <a:spLocks noGrp="1"/>
          </p:cNvSpPr>
          <p:nvPr>
            <p:ph type="body" sz="quarter" idx="13"/>
          </p:nvPr>
        </p:nvSpPr>
        <p:spPr>
          <a:xfrm>
            <a:off x="6047316" y="10314384"/>
            <a:ext cx="6528727" cy="576065"/>
          </a:xfrm>
          <a:prstGeom prst="rect">
            <a:avLst/>
          </a:prstGeom>
        </p:spPr>
        <p:txBody>
          <a:bodyPr/>
          <a:lstStyle/>
          <a:p>
            <a:pPr algn="r">
              <a:lnSpc>
                <a:spcPct val="90000"/>
              </a:lnSpc>
              <a:spcBef>
                <a:spcPts val="800"/>
              </a:spcBef>
              <a:defRPr sz="3600" b="1" i="0"/>
            </a:pPr>
            <a:endParaRPr/>
          </a:p>
        </p:txBody>
      </p:sp>
      <p:sp>
        <p:nvSpPr>
          <p:cNvPr id="57" name="Text Placeholder 10"/>
          <p:cNvSpPr>
            <a:spLocks noGrp="1"/>
          </p:cNvSpPr>
          <p:nvPr>
            <p:ph type="body" sz="quarter" idx="14"/>
          </p:nvPr>
        </p:nvSpPr>
        <p:spPr>
          <a:xfrm>
            <a:off x="6047316" y="11082470"/>
            <a:ext cx="6528727" cy="576065"/>
          </a:xfrm>
          <a:prstGeom prst="rect">
            <a:avLst/>
          </a:prstGeom>
        </p:spPr>
        <p:txBody>
          <a:bodyPr/>
          <a:lstStyle/>
          <a:p>
            <a:pPr algn="r">
              <a:lnSpc>
                <a:spcPct val="90000"/>
              </a:lnSpc>
              <a:spcBef>
                <a:spcPts val="600"/>
              </a:spcBef>
              <a:defRPr sz="2600" i="0"/>
            </a:pPr>
            <a:endParaRPr/>
          </a:p>
        </p:txBody>
      </p:sp>
      <p:sp>
        <p:nvSpPr>
          <p:cNvPr id="2" name="Slide Number">
            <a:extLst>
              <a:ext uri="{FF2B5EF4-FFF2-40B4-BE49-F238E27FC236}">
                <a16:creationId xmlns:a16="http://schemas.microsoft.com/office/drawing/2014/main" id="{92B3DFEB-AD9F-FE6C-361E-0205A8A5B25B}"/>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535353"/>
                </a:solidFill>
                <a:latin typeface="Open Sans"/>
                <a:ea typeface="Open Sans"/>
                <a:cs typeface="Open Sans"/>
                <a:sym typeface="Open Sans"/>
              </a:defRPr>
            </a:lvl1pPr>
          </a:lstStyle>
          <a:p>
            <a:fld id="{86CB4B4D-7CA3-9044-876B-883B54F8677D}" type="slidenum">
              <a:rPr/>
              <a:pPr/>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ver Slide - Urban Resilence">
    <p:spTree>
      <p:nvGrpSpPr>
        <p:cNvPr id="1" name=""/>
        <p:cNvGrpSpPr/>
        <p:nvPr/>
      </p:nvGrpSpPr>
      <p:grpSpPr>
        <a:xfrm>
          <a:off x="0" y="0"/>
          <a:ext cx="0" cy="0"/>
          <a:chOff x="0" y="0"/>
          <a:chExt cx="0" cy="0"/>
        </a:xfrm>
      </p:grpSpPr>
      <p:sp>
        <p:nvSpPr>
          <p:cNvPr id="65" name="Title Text"/>
          <p:cNvSpPr txBox="1">
            <a:spLocks noGrp="1"/>
          </p:cNvSpPr>
          <p:nvPr>
            <p:ph type="title"/>
          </p:nvPr>
        </p:nvSpPr>
        <p:spPr>
          <a:xfrm>
            <a:off x="2218794" y="10698426"/>
            <a:ext cx="20726401" cy="768087"/>
          </a:xfrm>
          <a:prstGeom prst="rect">
            <a:avLst/>
          </a:prstGeom>
        </p:spPr>
        <p:txBody>
          <a:bodyPr/>
          <a:lstStyle/>
          <a:p>
            <a:r>
              <a:t>Title Text</a:t>
            </a:r>
          </a:p>
        </p:txBody>
      </p:sp>
      <p:sp>
        <p:nvSpPr>
          <p:cNvPr id="66" name="Body Level One…"/>
          <p:cNvSpPr txBox="1">
            <a:spLocks noGrp="1"/>
          </p:cNvSpPr>
          <p:nvPr>
            <p:ph type="body" sz="quarter" idx="1"/>
          </p:nvPr>
        </p:nvSpPr>
        <p:spPr>
          <a:xfrm>
            <a:off x="2206890" y="11658533"/>
            <a:ext cx="20738305" cy="768086"/>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 name="Slide Number">
            <a:extLst>
              <a:ext uri="{FF2B5EF4-FFF2-40B4-BE49-F238E27FC236}">
                <a16:creationId xmlns:a16="http://schemas.microsoft.com/office/drawing/2014/main" id="{DB766189-80CE-A703-E292-9366EB64CAE0}"/>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535353"/>
                </a:solidFill>
                <a:latin typeface="Open Sans"/>
                <a:ea typeface="Open Sans"/>
                <a:cs typeface="Open Sans"/>
                <a:sym typeface="Open Sans"/>
              </a:defRPr>
            </a:lvl1pPr>
          </a:lstStyle>
          <a:p>
            <a:fld id="{86CB4B4D-7CA3-9044-876B-883B54F8677D}" type="slidenum">
              <a:rPr/>
              <a:pPr/>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42A9E7F-ED96-1630-5F44-F7F1631848AF}"/>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21952137" y="38720"/>
            <a:ext cx="2231142"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D5626698-A73A-12E1-1740-8A5598514734}"/>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2" name="PEER | MFR | INDIA">
            <a:extLst>
              <a:ext uri="{FF2B5EF4-FFF2-40B4-BE49-F238E27FC236}">
                <a16:creationId xmlns:a16="http://schemas.microsoft.com/office/drawing/2014/main" id="{5756C156-BAFF-F354-1A4C-767C3126B277}"/>
              </a:ext>
            </a:extLst>
          </p:cNvPr>
          <p:cNvSpPr txBox="1"/>
          <p:nvPr userDrawn="1"/>
        </p:nvSpPr>
        <p:spPr>
          <a:xfrm>
            <a:off x="602390" y="12876838"/>
            <a:ext cx="4642558" cy="52742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US" dirty="0"/>
              <a:t>NDRF | </a:t>
            </a:r>
            <a:r>
              <a:rPr dirty="0"/>
              <a:t>MFR | INDIA</a:t>
            </a:r>
          </a:p>
        </p:txBody>
      </p:sp>
      <p:sp>
        <p:nvSpPr>
          <p:cNvPr id="3" name="Rectangle">
            <a:extLst>
              <a:ext uri="{FF2B5EF4-FFF2-40B4-BE49-F238E27FC236}">
                <a16:creationId xmlns:a16="http://schemas.microsoft.com/office/drawing/2014/main" id="{68B22D2E-D8EC-4A98-23F7-488A6E15488E}"/>
              </a:ext>
            </a:extLst>
          </p:cNvPr>
          <p:cNvSpPr/>
          <p:nvPr userDrawn="1"/>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4" name="PPT 2 -">
            <a:extLst>
              <a:ext uri="{FF2B5EF4-FFF2-40B4-BE49-F238E27FC236}">
                <a16:creationId xmlns:a16="http://schemas.microsoft.com/office/drawing/2014/main" id="{8B0424C2-D99E-7E04-A2DF-88986D9AF56C}"/>
              </a:ext>
            </a:extLst>
          </p:cNvPr>
          <p:cNvSpPr txBox="1"/>
          <p:nvPr userDrawn="1"/>
        </p:nvSpPr>
        <p:spPr>
          <a:xfrm>
            <a:off x="21437178" y="12813338"/>
            <a:ext cx="1626446"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t>PPT </a:t>
            </a:r>
            <a:r>
              <a:rPr lang="en-US" b="1" dirty="0"/>
              <a:t>20</a:t>
            </a:r>
            <a:r>
              <a:rPr b="1" dirty="0"/>
              <a:t> -</a:t>
            </a:r>
          </a:p>
        </p:txBody>
      </p:sp>
      <p:sp>
        <p:nvSpPr>
          <p:cNvPr id="7" name="Rectangle">
            <a:extLst>
              <a:ext uri="{FF2B5EF4-FFF2-40B4-BE49-F238E27FC236}">
                <a16:creationId xmlns:a16="http://schemas.microsoft.com/office/drawing/2014/main" id="{96D4E023-009E-D84A-59B6-CFE974A124D7}"/>
              </a:ext>
            </a:extLst>
          </p:cNvPr>
          <p:cNvSpPr/>
          <p:nvPr userDrawn="1"/>
        </p:nvSpPr>
        <p:spPr>
          <a:xfrm>
            <a:off x="21539200" y="13512800"/>
            <a:ext cx="1879600" cy="203200"/>
          </a:xfrm>
          <a:prstGeom prst="rect">
            <a:avLst/>
          </a:prstGeom>
          <a:solidFill>
            <a:srgbClr val="585756"/>
          </a:solidFill>
          <a:ln w="12700">
            <a:miter lim="400000"/>
          </a:ln>
        </p:spPr>
        <p:txBody>
          <a:bodyPr lIns="78283" tIns="78283" rIns="78283" bIns="78283"/>
          <a:lstStyle/>
          <a:p>
            <a:endParaRPr/>
          </a:p>
        </p:txBody>
      </p:sp>
      <p:sp>
        <p:nvSpPr>
          <p:cNvPr id="8" name="Slide Number">
            <a:extLst>
              <a:ext uri="{FF2B5EF4-FFF2-40B4-BE49-F238E27FC236}">
                <a16:creationId xmlns:a16="http://schemas.microsoft.com/office/drawing/2014/main" id="{AE68C5C7-2EFC-EA6F-F155-AFCE48EDDBA0}"/>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535353"/>
                </a:solidFill>
                <a:latin typeface="Open Sans"/>
                <a:ea typeface="Open Sans"/>
                <a:cs typeface="Open Sans"/>
                <a:sym typeface="Open Sans"/>
              </a:defRPr>
            </a:lvl1pPr>
          </a:lstStyle>
          <a:p>
            <a:fld id="{86CB4B4D-7CA3-9044-876B-883B54F8677D}" type="slidenum">
              <a:rPr/>
              <a:p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Lst>
  <p:transition spd="med"/>
  <p:hf hdr="0" dt="0"/>
  <p:txStyles>
    <p:titleStyle>
      <a:lvl1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1pPr>
      <a:lvl2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2pPr>
      <a:lvl3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3pPr>
      <a:lvl4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4pPr>
      <a:lvl5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5pPr>
      <a:lvl6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6pPr>
      <a:lvl7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7pPr>
      <a:lvl8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8pPr>
      <a:lvl9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9pPr>
    </p:titleStyle>
    <p:bodyStyle>
      <a:lvl1pPr marL="0" marR="0" indent="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p:bodyStyle>
    <p:otherStyle>
      <a:lvl1pPr marL="0" marR="0" indent="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1pPr>
      <a:lvl2pPr marL="0" marR="0" indent="4572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2pPr>
      <a:lvl3pPr marL="0" marR="0" indent="9144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3pPr>
      <a:lvl4pPr marL="0" marR="0" indent="13716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4pPr>
      <a:lvl5pPr marL="0" marR="0" indent="18288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5pPr>
      <a:lvl6pPr marL="0" marR="0" indent="22860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6pPr>
      <a:lvl7pPr marL="0" marR="0" indent="27432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7pPr>
      <a:lvl8pPr marL="0" marR="0" indent="32004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8pPr>
      <a:lvl9pPr marL="0" marR="0" indent="36576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137FC53-ECDA-951A-DADC-B448EAB3AF74}"/>
              </a:ext>
            </a:extLst>
          </p:cNvPr>
          <p:cNvPicPr>
            <a:picLocks noChangeAspect="1"/>
          </p:cNvPicPr>
          <p:nvPr/>
        </p:nvPicPr>
        <p:blipFill>
          <a:blip r:embed="rId2">
            <a:extLst>
              <a:ext uri="{28A0092B-C50C-407E-A947-70E740481C1C}">
                <a14:useLocalDpi xmlns:a14="http://schemas.microsoft.com/office/drawing/2010/main" val="0"/>
              </a:ext>
            </a:extLst>
          </a:blip>
          <a:srcRect l="597" r="597"/>
          <a:stretch/>
        </p:blipFill>
        <p:spPr>
          <a:xfrm>
            <a:off x="25400" y="0"/>
            <a:ext cx="24333201" cy="13716000"/>
          </a:xfrm>
          <a:prstGeom prst="rect">
            <a:avLst/>
          </a:prstGeom>
        </p:spPr>
      </p:pic>
      <p:sp>
        <p:nvSpPr>
          <p:cNvPr id="9" name="Rectangle">
            <a:extLst>
              <a:ext uri="{FF2B5EF4-FFF2-40B4-BE49-F238E27FC236}">
                <a16:creationId xmlns:a16="http://schemas.microsoft.com/office/drawing/2014/main" id="{72473347-6BEE-3525-8885-93B0C9BDE2E2}"/>
              </a:ext>
            </a:extLst>
          </p:cNvPr>
          <p:cNvSpPr/>
          <p:nvPr/>
        </p:nvSpPr>
        <p:spPr>
          <a:xfrm>
            <a:off x="-25400" y="-25400"/>
            <a:ext cx="24434800" cy="13766800"/>
          </a:xfrm>
          <a:prstGeom prst="rect">
            <a:avLst/>
          </a:prstGeom>
          <a:solidFill>
            <a:srgbClr val="535353">
              <a:alpha val="70000"/>
            </a:srgbClr>
          </a:solidFill>
          <a:ln w="12700">
            <a:miter lim="400000"/>
          </a:ln>
        </p:spPr>
        <p:txBody>
          <a:bodyPr lIns="78283" tIns="78283" rIns="78283" bIns="78283"/>
          <a:lstStyle/>
          <a:p>
            <a:endParaRPr/>
          </a:p>
        </p:txBody>
      </p:sp>
      <p:sp>
        <p:nvSpPr>
          <p:cNvPr id="78" name="Rectangle"/>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83" name="Shape"/>
          <p:cNvSpPr/>
          <p:nvPr/>
        </p:nvSpPr>
        <p:spPr>
          <a:xfrm>
            <a:off x="602390" y="3896724"/>
            <a:ext cx="13772463" cy="4928531"/>
          </a:xfrm>
          <a:custGeom>
            <a:avLst/>
            <a:gdLst/>
            <a:ahLst/>
            <a:cxnLst>
              <a:cxn ang="0">
                <a:pos x="wd2" y="hd2"/>
              </a:cxn>
              <a:cxn ang="5400000">
                <a:pos x="wd2" y="hd2"/>
              </a:cxn>
              <a:cxn ang="10800000">
                <a:pos x="wd2" y="hd2"/>
              </a:cxn>
              <a:cxn ang="16200000">
                <a:pos x="wd2" y="hd2"/>
              </a:cxn>
            </a:cxnLst>
            <a:rect l="0" t="0" r="r" b="b"/>
            <a:pathLst>
              <a:path w="21600" h="21600" extrusionOk="0">
                <a:moveTo>
                  <a:pt x="3" y="0"/>
                </a:moveTo>
                <a:lnTo>
                  <a:pt x="21600" y="0"/>
                </a:lnTo>
                <a:lnTo>
                  <a:pt x="19937" y="21600"/>
                </a:lnTo>
                <a:lnTo>
                  <a:pt x="0" y="21600"/>
                </a:lnTo>
                <a:lnTo>
                  <a:pt x="3" y="0"/>
                </a:lnTo>
                <a:close/>
              </a:path>
            </a:pathLst>
          </a:custGeom>
          <a:solidFill>
            <a:schemeClr val="accent6">
              <a:alpha val="90000"/>
            </a:schemeClr>
          </a:solidFill>
          <a:ln w="12700">
            <a:miter lim="400000"/>
          </a:ln>
        </p:spPr>
        <p:txBody>
          <a:bodyPr lIns="78283" tIns="78283" rIns="78283" bIns="78283"/>
          <a:lstStyle/>
          <a:p>
            <a:endParaRPr/>
          </a:p>
        </p:txBody>
      </p:sp>
      <p:sp>
        <p:nvSpPr>
          <p:cNvPr id="84" name="LESSON 2…"/>
          <p:cNvSpPr txBox="1"/>
          <p:nvPr/>
        </p:nvSpPr>
        <p:spPr>
          <a:xfrm>
            <a:off x="1016000" y="4706678"/>
            <a:ext cx="10382141" cy="26460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p>
            <a:pPr defTabSz="2438400">
              <a:lnSpc>
                <a:spcPct val="80000"/>
              </a:lnSpc>
              <a:defRPr sz="6400" b="1">
                <a:solidFill>
                  <a:srgbClr val="FFFFFF"/>
                </a:solidFill>
                <a:latin typeface="Open Sans"/>
                <a:ea typeface="Open Sans"/>
                <a:cs typeface="Open Sans"/>
                <a:sym typeface="Open Sans"/>
              </a:defRPr>
            </a:pPr>
            <a:r>
              <a:rPr lang="hi-IN" sz="6600" dirty="0"/>
              <a:t>पाठ 20
रिपोर्ट लेखन और अगली कॉल की तैयारी</a:t>
            </a:r>
            <a:endParaRPr lang="en-US" sz="6600" dirty="0"/>
          </a:p>
        </p:txBody>
      </p:sp>
      <p:sp>
        <p:nvSpPr>
          <p:cNvPr id="85" name="Shape"/>
          <p:cNvSpPr/>
          <p:nvPr/>
        </p:nvSpPr>
        <p:spPr>
          <a:xfrm flipH="1">
            <a:off x="-87200" y="2457"/>
            <a:ext cx="24497477" cy="252214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19934" y="0"/>
                </a:lnTo>
                <a:lnTo>
                  <a:pt x="19328" y="7094"/>
                </a:lnTo>
                <a:lnTo>
                  <a:pt x="18721" y="0"/>
                </a:lnTo>
                <a:lnTo>
                  <a:pt x="0" y="0"/>
                </a:lnTo>
                <a:close/>
              </a:path>
            </a:pathLst>
          </a:custGeom>
          <a:solidFill>
            <a:schemeClr val="accent6">
              <a:lumMod val="40000"/>
              <a:lumOff val="60000"/>
            </a:schemeClr>
          </a:solidFill>
          <a:ln w="12700" cap="flat">
            <a:noFill/>
            <a:miter lim="400000"/>
          </a:ln>
          <a:effectLst/>
        </p:spPr>
        <p:txBody>
          <a:bodyPr wrap="square" lIns="78283" tIns="78283" rIns="78283" bIns="78283" numCol="1" anchor="t">
            <a:noAutofit/>
          </a:bodyPr>
          <a:lstStyle/>
          <a:p>
            <a:endParaRPr/>
          </a:p>
        </p:txBody>
      </p:sp>
      <p:pic>
        <p:nvPicPr>
          <p:cNvPr id="95" name="MFR-logo-02.png" descr="MFR-logo-02.png"/>
          <p:cNvPicPr>
            <a:picLocks noChangeAspect="1"/>
          </p:cNvPicPr>
          <p:nvPr/>
        </p:nvPicPr>
        <p:blipFill>
          <a:blip r:embed="rId3" cstate="print"/>
          <a:srcRect t="12599" b="19178"/>
          <a:stretch>
            <a:fillRect/>
          </a:stretch>
        </p:blipFill>
        <p:spPr>
          <a:xfrm>
            <a:off x="16316126" y="7112432"/>
            <a:ext cx="7102674" cy="3425646"/>
          </a:xfrm>
          <a:prstGeom prst="rect">
            <a:avLst/>
          </a:prstGeom>
          <a:ln w="12700">
            <a:miter lim="400000"/>
          </a:ln>
        </p:spPr>
      </p:pic>
      <p:pic>
        <p:nvPicPr>
          <p:cNvPr id="3" name="Picture 2" descr="A logo with text on it&#10;&#10;AI-generated content may be incorrect.">
            <a:extLst>
              <a:ext uri="{FF2B5EF4-FFF2-40B4-BE49-F238E27FC236}">
                <a16:creationId xmlns:a16="http://schemas.microsoft.com/office/drawing/2014/main" id="{AD3090FD-6B08-3911-9B2E-4298BEB3182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 y="-34941"/>
            <a:ext cx="3258094" cy="2219517"/>
          </a:xfrm>
          <a:prstGeom prst="rect">
            <a:avLst/>
          </a:prstGeom>
        </p:spPr>
      </p:pic>
      <p:sp>
        <p:nvSpPr>
          <p:cNvPr id="4" name="Rectangle: Rounded Corners 3">
            <a:extLst>
              <a:ext uri="{FF2B5EF4-FFF2-40B4-BE49-F238E27FC236}">
                <a16:creationId xmlns:a16="http://schemas.microsoft.com/office/drawing/2014/main" id="{2E9EC43E-C7B1-EF48-5F3B-E2AF3723BE8A}"/>
              </a:ext>
            </a:extLst>
          </p:cNvPr>
          <p:cNvSpPr/>
          <p:nvPr/>
        </p:nvSpPr>
        <p:spPr>
          <a:xfrm>
            <a:off x="4831337" y="354061"/>
            <a:ext cx="16234425" cy="992159"/>
          </a:xfrm>
          <a:prstGeom prst="roundRect">
            <a:avLst/>
          </a:prstGeom>
          <a:solidFill>
            <a:srgbClr val="FFFFFF"/>
          </a:solidFill>
          <a:ln w="25400" cap="flat">
            <a:solidFill>
              <a:schemeClr val="accent1"/>
            </a:solidFill>
            <a:prstDash val="solid"/>
            <a:round/>
          </a:ln>
          <a:effectLst>
            <a:outerShdw blurRad="101600" dist="12700" dir="2700000" rotWithShape="0">
              <a:srgbClr val="000000"/>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8283" tIns="78283" rIns="78283" bIns="78283" numCol="1" spcCol="38100" rtlCol="0" anchor="t">
            <a:spAutoFit/>
          </a:bodyPr>
          <a:lstStyle/>
          <a:p>
            <a:r>
              <a:rPr lang="en-IN" sz="4800" dirty="0">
                <a:latin typeface="Arial Black" panose="020B0A04020102020204" pitchFamily="34" charset="0"/>
              </a:rPr>
              <a:t>                         </a:t>
            </a:r>
            <a:r>
              <a:rPr lang="hi-IN" sz="4800" dirty="0">
                <a:latin typeface="Arial Black" panose="020B0A04020102020204" pitchFamily="34" charset="0"/>
              </a:rPr>
              <a:t>चिकित्सा प्रथम उत्तरदाता</a:t>
            </a:r>
            <a:endParaRPr kumimoji="0" lang="en-IN" sz="4800" b="0" i="0" u="none" strike="noStrike" cap="none" spc="0" normalizeH="0" baseline="0" dirty="0">
              <a:ln>
                <a:noFill/>
              </a:ln>
              <a:solidFill>
                <a:srgbClr val="000000"/>
              </a:solidFill>
              <a:effectLst/>
              <a:uFillTx/>
              <a:latin typeface="Arial Black" panose="020B0A04020102020204" pitchFamily="34" charset="0"/>
              <a:sym typeface="Arial"/>
            </a:endParaRPr>
          </a:p>
        </p:txBody>
      </p:sp>
      <p:sp>
        <p:nvSpPr>
          <p:cNvPr id="5" name="PEER | CSSR | INDIA">
            <a:extLst>
              <a:ext uri="{FF2B5EF4-FFF2-40B4-BE49-F238E27FC236}">
                <a16:creationId xmlns:a16="http://schemas.microsoft.com/office/drawing/2014/main" id="{3EC7D4A0-11F1-2F27-2523-56E1BA3CB2CB}"/>
              </a:ext>
            </a:extLst>
          </p:cNvPr>
          <p:cNvSpPr txBox="1"/>
          <p:nvPr/>
        </p:nvSpPr>
        <p:spPr>
          <a:xfrm>
            <a:off x="602390" y="12960656"/>
            <a:ext cx="4642558" cy="52742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solidFill>
                  <a:schemeClr val="bg1"/>
                </a:solidFill>
              </a:rPr>
              <a:t>NDRF</a:t>
            </a:r>
            <a:r>
              <a:rPr dirty="0">
                <a:solidFill>
                  <a:schemeClr val="bg1"/>
                </a:solidFill>
              </a:rPr>
              <a:t> | </a:t>
            </a:r>
            <a:r>
              <a:rPr lang="en-US" dirty="0">
                <a:solidFill>
                  <a:schemeClr val="bg1"/>
                </a:solidFill>
              </a:rPr>
              <a:t>MFR</a:t>
            </a:r>
            <a:r>
              <a:rPr dirty="0">
                <a:solidFill>
                  <a:schemeClr val="bg1"/>
                </a:solidFill>
              </a:rPr>
              <a:t> | INDIA</a:t>
            </a:r>
          </a:p>
        </p:txBody>
      </p:sp>
      <p:grpSp>
        <p:nvGrpSpPr>
          <p:cNvPr id="7" name="Group"/>
          <p:cNvGrpSpPr/>
          <p:nvPr/>
        </p:nvGrpSpPr>
        <p:grpSpPr>
          <a:xfrm>
            <a:off x="21506279" y="12813338"/>
            <a:ext cx="1945444" cy="902664"/>
            <a:chOff x="-32921" y="0"/>
            <a:chExt cx="1945444" cy="902662"/>
          </a:xfrm>
        </p:grpSpPr>
        <p:sp>
          <p:nvSpPr>
            <p:cNvPr id="8" name="PPT 2 - 1"/>
            <p:cNvSpPr txBox="1"/>
            <p:nvPr/>
          </p:nvSpPr>
          <p:spPr>
            <a:xfrm>
              <a:off x="-32921" y="0"/>
              <a:ext cx="1945444" cy="61975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numCol="1" anchor="t">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chemeClr val="bg1"/>
                  </a:solidFill>
                </a:rPr>
                <a:t>PPT</a:t>
              </a:r>
              <a:r>
                <a:rPr lang="en-US" b="1" dirty="0">
                  <a:solidFill>
                    <a:schemeClr val="bg1"/>
                  </a:solidFill>
                </a:rPr>
                <a:t> 20 - 1</a:t>
              </a:r>
              <a:endParaRPr b="1" dirty="0">
                <a:solidFill>
                  <a:schemeClr val="bg1"/>
                </a:solidFill>
              </a:endParaRPr>
            </a:p>
          </p:txBody>
        </p:sp>
        <p:sp>
          <p:nvSpPr>
            <p:cNvPr id="10" name="Rectangle"/>
            <p:cNvSpPr/>
            <p:nvPr/>
          </p:nvSpPr>
          <p:spPr>
            <a:xfrm>
              <a:off x="0" y="699461"/>
              <a:ext cx="1879600" cy="203201"/>
            </a:xfrm>
            <a:prstGeom prst="rect">
              <a:avLst/>
            </a:prstGeom>
            <a:solidFill>
              <a:srgbClr val="585756"/>
            </a:solidFill>
            <a:ln w="12700" cap="flat">
              <a:noFill/>
              <a:miter lim="400000"/>
            </a:ln>
            <a:effectLst/>
          </p:spPr>
          <p:txBody>
            <a:bodyPr wrap="square" lIns="78283" tIns="78283" rIns="78283" bIns="78283" numCol="1" anchor="t">
              <a:noAutofit/>
            </a:bodyPr>
            <a:lstStyle/>
            <a:p>
              <a:endParaRPr/>
            </a:p>
          </p:txBody>
        </p:sp>
      </p:grpSp>
      <p:pic>
        <p:nvPicPr>
          <p:cNvPr id="11" name="Picture 10">
            <a:extLst>
              <a:ext uri="{FF2B5EF4-FFF2-40B4-BE49-F238E27FC236}">
                <a16:creationId xmlns:a16="http://schemas.microsoft.com/office/drawing/2014/main" id="{8E48575C-96B3-18D6-8D84-C1D29B525862}"/>
              </a:ext>
            </a:extLst>
          </p:cNvPr>
          <p:cNvPicPr>
            <a:picLocks noChangeAspect="1"/>
          </p:cNvPicPr>
          <p:nvPr/>
        </p:nvPicPr>
        <p:blipFill>
          <a:blip r:embed="rId5"/>
          <a:stretch>
            <a:fillRect/>
          </a:stretch>
        </p:blipFill>
        <p:spPr>
          <a:xfrm>
            <a:off x="21941509" y="45516"/>
            <a:ext cx="2442492" cy="2436023"/>
          </a:xfrm>
          <a:prstGeom prst="rect">
            <a:avLst/>
          </a:prstGeom>
        </p:spPr>
      </p:pic>
      <p:sp>
        <p:nvSpPr>
          <p:cNvPr id="2" name="TextBox 1">
            <a:extLst>
              <a:ext uri="{FF2B5EF4-FFF2-40B4-BE49-F238E27FC236}">
                <a16:creationId xmlns:a16="http://schemas.microsoft.com/office/drawing/2014/main" id="{AC5EC712-4450-43FC-B492-DEDE81C3F3DA}"/>
              </a:ext>
            </a:extLst>
          </p:cNvPr>
          <p:cNvSpPr txBox="1"/>
          <p:nvPr/>
        </p:nvSpPr>
        <p:spPr>
          <a:xfrm>
            <a:off x="2650894" y="10004536"/>
            <a:ext cx="8463064" cy="126609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78283" tIns="78283" rIns="78283" bIns="78283"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pPr marL="0" marR="0" indent="0" algn="l" defTabSz="1662545" rtl="0" fontAlgn="auto" latinLnBrk="0"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chemeClr val="bg1"/>
                </a:solidFill>
                <a:effectLst/>
                <a:uFillTx/>
                <a:latin typeface="Arial"/>
                <a:ea typeface="Arial"/>
                <a:cs typeface="Arial"/>
                <a:sym typeface="Arial"/>
              </a:rPr>
              <a:t>Vetted by –</a:t>
            </a:r>
            <a:r>
              <a:rPr kumimoji="0" lang="en-US" sz="3600" b="1" i="0" u="none" strike="noStrike" cap="none" spc="0" normalizeH="0" baseline="0" dirty="0" err="1">
                <a:ln>
                  <a:noFill/>
                </a:ln>
                <a:solidFill>
                  <a:schemeClr val="bg1"/>
                </a:solidFill>
                <a:effectLst/>
                <a:uFillTx/>
                <a:latin typeface="Arial"/>
                <a:ea typeface="Arial"/>
                <a:cs typeface="Arial"/>
                <a:sym typeface="Arial"/>
              </a:rPr>
              <a:t>Sh</a:t>
            </a:r>
            <a:r>
              <a:rPr lang="en-US" b="1" dirty="0" err="1">
                <a:solidFill>
                  <a:schemeClr val="bg1"/>
                </a:solidFill>
              </a:rPr>
              <a:t>.</a:t>
            </a:r>
            <a:r>
              <a:rPr kumimoji="0" lang="en-US" sz="3600" b="1" i="0" u="none" strike="noStrike" cap="none" spc="0" normalizeH="0" baseline="0" dirty="0" err="1">
                <a:ln>
                  <a:noFill/>
                </a:ln>
                <a:solidFill>
                  <a:schemeClr val="bg1"/>
                </a:solidFill>
                <a:effectLst/>
                <a:uFillTx/>
                <a:latin typeface="Arial"/>
                <a:ea typeface="Arial"/>
                <a:cs typeface="Arial"/>
                <a:sym typeface="Arial"/>
              </a:rPr>
              <a:t>Pushpendra</a:t>
            </a:r>
            <a:r>
              <a:rPr kumimoji="0" lang="en-US" sz="3600" b="1" i="0" u="none" strike="noStrike" cap="none" spc="0" normalizeH="0" baseline="0" dirty="0">
                <a:ln>
                  <a:noFill/>
                </a:ln>
                <a:solidFill>
                  <a:schemeClr val="bg1"/>
                </a:solidFill>
                <a:effectLst/>
                <a:uFillTx/>
                <a:latin typeface="Arial"/>
                <a:ea typeface="Arial"/>
                <a:cs typeface="Arial"/>
                <a:sym typeface="Arial"/>
              </a:rPr>
              <a:t> Kumar, DC  </a:t>
            </a:r>
          </a:p>
          <a:p>
            <a:pPr marL="0" marR="0" indent="0" algn="l" defTabSz="1662545" rtl="0" fontAlgn="auto" latinLnBrk="0" hangingPunct="0">
              <a:lnSpc>
                <a:spcPct val="100000"/>
              </a:lnSpc>
              <a:spcBef>
                <a:spcPts val="0"/>
              </a:spcBef>
              <a:spcAft>
                <a:spcPts val="0"/>
              </a:spcAft>
              <a:buClrTx/>
              <a:buSzTx/>
              <a:buFontTx/>
              <a:buNone/>
              <a:tabLst/>
            </a:pPr>
            <a:r>
              <a:rPr lang="en-US" b="1" dirty="0">
                <a:solidFill>
                  <a:schemeClr val="bg1"/>
                </a:solidFill>
              </a:rPr>
              <a:t>                    2 BN NDRF </a:t>
            </a:r>
            <a:endParaRPr kumimoji="0" lang="en-US" sz="3600" b="1" i="0" u="none" strike="noStrike" cap="none" spc="0" normalizeH="0" baseline="0" dirty="0">
              <a:ln>
                <a:noFill/>
              </a:ln>
              <a:solidFill>
                <a:schemeClr val="bg1"/>
              </a:solidFill>
              <a:effectLst/>
              <a:uFillTx/>
              <a:latin typeface="Arial"/>
              <a:ea typeface="Arial"/>
              <a:cs typeface="Arial"/>
              <a:sym typeface="Arial"/>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C77F0D2F-63C2-DC7A-327A-7363CBB73A8D}"/>
              </a:ext>
            </a:extLst>
          </p:cNvPr>
          <p:cNvSpPr txBox="1">
            <a:spLocks/>
          </p:cNvSpPr>
          <p:nvPr/>
        </p:nvSpPr>
        <p:spPr>
          <a:xfrm>
            <a:off x="577892" y="2703577"/>
            <a:ext cx="7627938" cy="7756525"/>
          </a:xfrm>
          <a:prstGeom prst="rect">
            <a:avLst/>
          </a:prstGeom>
          <a:solidFill>
            <a:srgbClr val="E46C0A"/>
          </a:solidFill>
        </p:spPr>
        <p:txBody>
          <a:bodyPr lIns="89235" tIns="89235" rIns="89235" bIns="89235"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r>
              <a:rPr lang="hi-IN" sz="4800" dirty="0"/>
              <a:t>इस पाठ को पूरा करने पर, आप निम्न में सक्षम होंगे:</a:t>
            </a:r>
            <a:endParaRPr lang="en-US" sz="4800" dirty="0"/>
          </a:p>
        </p:txBody>
      </p:sp>
      <p:sp>
        <p:nvSpPr>
          <p:cNvPr id="6" name="OBJECTIVES">
            <a:extLst>
              <a:ext uri="{FF2B5EF4-FFF2-40B4-BE49-F238E27FC236}">
                <a16:creationId xmlns:a16="http://schemas.microsoft.com/office/drawing/2014/main" id="{D3DB3725-B6EF-8DE8-0BDC-B71D6415B706}"/>
              </a:ext>
            </a:extLst>
          </p:cNvPr>
          <p:cNvSpPr txBox="1"/>
          <p:nvPr/>
        </p:nvSpPr>
        <p:spPr>
          <a:xfrm>
            <a:off x="8661373" y="787889"/>
            <a:ext cx="2806256" cy="126609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78283" tIns="78283" rIns="78283" bIns="78283">
            <a:spAutoFit/>
          </a:bodyPr>
          <a:lstStyle>
            <a:lvl1pPr defTabSz="1896340">
              <a:defRPr sz="7200" b="1">
                <a:solidFill>
                  <a:srgbClr val="C00000"/>
                </a:solidFill>
                <a:latin typeface="Open Sans"/>
                <a:ea typeface="Open Sans"/>
                <a:cs typeface="Open Sans"/>
                <a:sym typeface="Open Sans"/>
              </a:defRPr>
            </a:lvl1pPr>
          </a:lstStyle>
          <a:p>
            <a:r>
              <a:rPr lang="hi-IN" dirty="0"/>
              <a:t>उद्देश्य</a:t>
            </a:r>
            <a:endParaRPr dirty="0"/>
          </a:p>
        </p:txBody>
      </p:sp>
      <p:sp>
        <p:nvSpPr>
          <p:cNvPr id="14" name="Slide Number">
            <a:extLst>
              <a:ext uri="{FF2B5EF4-FFF2-40B4-BE49-F238E27FC236}">
                <a16:creationId xmlns:a16="http://schemas.microsoft.com/office/drawing/2014/main" id="{83C7BAED-6F29-E142-C962-8C88F04D95BB}"/>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a:t>
            </a:fld>
            <a:endParaRPr/>
          </a:p>
        </p:txBody>
      </p:sp>
      <p:sp>
        <p:nvSpPr>
          <p:cNvPr id="7" name="Demonstrate how to record information about the patient’s condition and treatment given on the prescribed form.…">
            <a:extLst>
              <a:ext uri="{FF2B5EF4-FFF2-40B4-BE49-F238E27FC236}">
                <a16:creationId xmlns:a16="http://schemas.microsoft.com/office/drawing/2014/main" id="{2A44BA4A-8988-4482-BD3E-EFE1DB68347E}"/>
              </a:ext>
            </a:extLst>
          </p:cNvPr>
          <p:cNvSpPr txBox="1"/>
          <p:nvPr/>
        </p:nvSpPr>
        <p:spPr>
          <a:xfrm>
            <a:off x="11659744" y="5444384"/>
            <a:ext cx="11941596" cy="53287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lvl="1" indent="0" defTabSz="1896340">
              <a:tabLst>
                <a:tab pos="2286000" algn="l"/>
                <a:tab pos="3644900" algn="l"/>
                <a:tab pos="5029200" algn="l"/>
                <a:tab pos="6388100" algn="l"/>
              </a:tabLst>
              <a:defRPr sz="4800">
                <a:latin typeface="Open Sans"/>
                <a:ea typeface="Open Sans"/>
                <a:cs typeface="Open Sans"/>
                <a:sym typeface="Open Sans"/>
              </a:defRPr>
            </a:pPr>
            <a:r>
              <a:rPr lang="hi-IN" dirty="0"/>
              <a:t>निर्धारित प्रपत्र पर दिए गए रोगी की स्थिति और उपचार के बारे में जानकारी रिकॉर्ड करने का तरीका प्रदर्शित </a:t>
            </a:r>
            <a:r>
              <a:rPr lang="hi-IN" dirty="0">
                <a:solidFill>
                  <a:srgbClr val="FF0000"/>
                </a:solidFill>
              </a:rPr>
              <a:t>करना</a:t>
            </a:r>
            <a:r>
              <a:rPr lang="hi-IN" dirty="0"/>
              <a:t>।</a:t>
            </a:r>
            <a:endParaRPr lang="en-IN" dirty="0"/>
          </a:p>
          <a:p>
            <a:pPr lvl="1" indent="0" defTabSz="1896340">
              <a:tabLst>
                <a:tab pos="2286000" algn="l"/>
                <a:tab pos="3644900" algn="l"/>
                <a:tab pos="5029200" algn="l"/>
                <a:tab pos="6388100" algn="l"/>
              </a:tabLst>
              <a:defRPr sz="4800">
                <a:latin typeface="Open Sans"/>
                <a:ea typeface="Open Sans"/>
                <a:cs typeface="Open Sans"/>
                <a:sym typeface="Open Sans"/>
              </a:defRPr>
            </a:pPr>
            <a:endParaRPr lang="en-IN" dirty="0"/>
          </a:p>
          <a:p>
            <a:pPr lvl="1" indent="0" defTabSz="1896340">
              <a:tabLst>
                <a:tab pos="2286000" algn="l"/>
                <a:tab pos="3644900" algn="l"/>
                <a:tab pos="5029200" algn="l"/>
                <a:tab pos="6388100" algn="l"/>
              </a:tabLst>
              <a:defRPr sz="4800">
                <a:latin typeface="Open Sans"/>
                <a:ea typeface="Open Sans"/>
                <a:cs typeface="Open Sans"/>
                <a:sym typeface="Open Sans"/>
              </a:defRPr>
            </a:pPr>
            <a:r>
              <a:rPr lang="hi-IN" dirty="0"/>
              <a:t>
परिवहन वाहन को कीटाणुरहित करने के लिए पांच चरणों की सूची </a:t>
            </a:r>
            <a:r>
              <a:rPr lang="hi-IN" dirty="0">
                <a:solidFill>
                  <a:srgbClr val="FF0000"/>
                </a:solidFill>
              </a:rPr>
              <a:t>बनाना</a:t>
            </a:r>
            <a:r>
              <a:rPr lang="hi-IN" dirty="0"/>
              <a:t>।</a:t>
            </a:r>
            <a:endParaRPr dirty="0"/>
          </a:p>
        </p:txBody>
      </p:sp>
      <p:grpSp>
        <p:nvGrpSpPr>
          <p:cNvPr id="8" name="Group">
            <a:extLst>
              <a:ext uri="{FF2B5EF4-FFF2-40B4-BE49-F238E27FC236}">
                <a16:creationId xmlns:a16="http://schemas.microsoft.com/office/drawing/2014/main" id="{61BD9567-513C-0BA7-6858-BDEF9FCE8F4C}"/>
              </a:ext>
            </a:extLst>
          </p:cNvPr>
          <p:cNvGrpSpPr/>
          <p:nvPr/>
        </p:nvGrpSpPr>
        <p:grpSpPr>
          <a:xfrm>
            <a:off x="9958192" y="5444384"/>
            <a:ext cx="1219201" cy="1681958"/>
            <a:chOff x="0" y="115975"/>
            <a:chExt cx="1219200" cy="1681957"/>
          </a:xfrm>
        </p:grpSpPr>
        <p:sp>
          <p:nvSpPr>
            <p:cNvPr id="9" name="Circle">
              <a:extLst>
                <a:ext uri="{FF2B5EF4-FFF2-40B4-BE49-F238E27FC236}">
                  <a16:creationId xmlns:a16="http://schemas.microsoft.com/office/drawing/2014/main" id="{4ABE3DDB-C269-B25C-251F-C13124B80F6C}"/>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0" name="1">
              <a:extLst>
                <a:ext uri="{FF2B5EF4-FFF2-40B4-BE49-F238E27FC236}">
                  <a16:creationId xmlns:a16="http://schemas.microsoft.com/office/drawing/2014/main" id="{11F35A0B-9905-C53A-4FC7-8FEFF87AC674}"/>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1</a:t>
              </a:r>
            </a:p>
          </p:txBody>
        </p:sp>
      </p:grpSp>
      <p:grpSp>
        <p:nvGrpSpPr>
          <p:cNvPr id="11" name="Group">
            <a:extLst>
              <a:ext uri="{FF2B5EF4-FFF2-40B4-BE49-F238E27FC236}">
                <a16:creationId xmlns:a16="http://schemas.microsoft.com/office/drawing/2014/main" id="{DE74BA7E-E9C7-B72B-B512-50A76B5199AD}"/>
              </a:ext>
            </a:extLst>
          </p:cNvPr>
          <p:cNvGrpSpPr/>
          <p:nvPr/>
        </p:nvGrpSpPr>
        <p:grpSpPr>
          <a:xfrm>
            <a:off x="9958192" y="8549144"/>
            <a:ext cx="1219201" cy="1681958"/>
            <a:chOff x="0" y="115975"/>
            <a:chExt cx="1219200" cy="1681957"/>
          </a:xfrm>
        </p:grpSpPr>
        <p:sp>
          <p:nvSpPr>
            <p:cNvPr id="12" name="Circle">
              <a:extLst>
                <a:ext uri="{FF2B5EF4-FFF2-40B4-BE49-F238E27FC236}">
                  <a16:creationId xmlns:a16="http://schemas.microsoft.com/office/drawing/2014/main" id="{55B626D4-EF67-36FE-3E0D-7674CD26D3FD}"/>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3" name="2">
              <a:extLst>
                <a:ext uri="{FF2B5EF4-FFF2-40B4-BE49-F238E27FC236}">
                  <a16:creationId xmlns:a16="http://schemas.microsoft.com/office/drawing/2014/main" id="{BD4E9057-4219-0FB8-8A32-BB09AD7AC771}"/>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2</a:t>
              </a:r>
            </a:p>
          </p:txBody>
        </p:sp>
      </p:grpSp>
      <p:pic>
        <p:nvPicPr>
          <p:cNvPr id="2" name="Picture 1">
            <a:extLst>
              <a:ext uri="{FF2B5EF4-FFF2-40B4-BE49-F238E27FC236}">
                <a16:creationId xmlns:a16="http://schemas.microsoft.com/office/drawing/2014/main" id="{8E48575C-96B3-18D6-8D84-C1D29B525862}"/>
              </a:ext>
            </a:extLst>
          </p:cNvPr>
          <p:cNvPicPr>
            <a:picLocks noChangeAspect="1"/>
          </p:cNvPicPr>
          <p:nvPr/>
        </p:nvPicPr>
        <p:blipFill>
          <a:blip r:embed="rId2"/>
          <a:stretch>
            <a:fillRect/>
          </a:stretch>
        </p:blipFill>
        <p:spPr>
          <a:xfrm>
            <a:off x="21893067" y="0"/>
            <a:ext cx="2442492" cy="2436023"/>
          </a:xfrm>
          <a:prstGeom prst="rect">
            <a:avLst/>
          </a:prstGeom>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A2A287-F30E-965F-8CE8-767FBC7C07C6}"/>
            </a:ext>
          </a:extLst>
        </p:cNvPr>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F5718F69-9DD9-9433-D379-32CAAFCAE4EB}"/>
              </a:ext>
            </a:extLst>
          </p:cNvPr>
          <p:cNvSpPr txBox="1">
            <a:spLocks/>
          </p:cNvSpPr>
          <p:nvPr/>
        </p:nvSpPr>
        <p:spPr>
          <a:xfrm>
            <a:off x="577892" y="2703577"/>
            <a:ext cx="7627938" cy="7756525"/>
          </a:xfrm>
          <a:prstGeom prst="rect">
            <a:avLst/>
          </a:prstGeom>
          <a:solidFill>
            <a:srgbClr val="E46C0A"/>
          </a:solidFill>
        </p:spPr>
        <p:txBody>
          <a:bodyPr lIns="89235" tIns="89235" rIns="89235" bIns="89235"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r>
              <a:rPr lang="en-US" sz="4800" dirty="0"/>
              <a:t> </a:t>
            </a:r>
            <a:r>
              <a:rPr lang="hi-IN" sz="4800" dirty="0"/>
              <a:t>इस पाठ को पूरा करने पर, आप निम्न में सक्षम होंगे</a:t>
            </a:r>
            <a:endParaRPr lang="en-US" sz="4800" dirty="0"/>
          </a:p>
        </p:txBody>
      </p:sp>
      <p:sp>
        <p:nvSpPr>
          <p:cNvPr id="6" name="OBJECTIVES">
            <a:extLst>
              <a:ext uri="{FF2B5EF4-FFF2-40B4-BE49-F238E27FC236}">
                <a16:creationId xmlns:a16="http://schemas.microsoft.com/office/drawing/2014/main" id="{800CDD3E-D678-F499-FEBF-63CF25662869}"/>
              </a:ext>
            </a:extLst>
          </p:cNvPr>
          <p:cNvSpPr txBox="1"/>
          <p:nvPr/>
        </p:nvSpPr>
        <p:spPr>
          <a:xfrm>
            <a:off x="8661373" y="787889"/>
            <a:ext cx="2806256" cy="126609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8283" tIns="78283" rIns="78283" bIns="78283">
            <a:spAutoFit/>
          </a:bodyPr>
          <a:lstStyle>
            <a:lvl1pPr defTabSz="1896340">
              <a:defRPr sz="7200" b="1">
                <a:solidFill>
                  <a:srgbClr val="C00000"/>
                </a:solidFill>
                <a:latin typeface="Open Sans"/>
                <a:ea typeface="Open Sans"/>
                <a:cs typeface="Open Sans"/>
                <a:sym typeface="Open Sans"/>
              </a:defRPr>
            </a:lvl1pPr>
          </a:lstStyle>
          <a:p>
            <a:r>
              <a:rPr lang="hi-IN" dirty="0"/>
              <a:t>उद्देश्य</a:t>
            </a:r>
            <a:endParaRPr dirty="0"/>
          </a:p>
        </p:txBody>
      </p:sp>
      <p:sp>
        <p:nvSpPr>
          <p:cNvPr id="14" name="Slide Number">
            <a:extLst>
              <a:ext uri="{FF2B5EF4-FFF2-40B4-BE49-F238E27FC236}">
                <a16:creationId xmlns:a16="http://schemas.microsoft.com/office/drawing/2014/main" id="{604411A1-C3C6-2F4F-82AF-C46323EE4C08}"/>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a:t>
            </a:fld>
            <a:endParaRPr/>
          </a:p>
        </p:txBody>
      </p:sp>
      <p:sp>
        <p:nvSpPr>
          <p:cNvPr id="2" name="List four steps to decontaminate          the stretcher.…">
            <a:extLst>
              <a:ext uri="{FF2B5EF4-FFF2-40B4-BE49-F238E27FC236}">
                <a16:creationId xmlns:a16="http://schemas.microsoft.com/office/drawing/2014/main" id="{435BE4F9-478E-9574-B5D4-E23ED52432B9}"/>
              </a:ext>
            </a:extLst>
          </p:cNvPr>
          <p:cNvSpPr txBox="1"/>
          <p:nvPr/>
        </p:nvSpPr>
        <p:spPr>
          <a:xfrm>
            <a:off x="11659744" y="4760577"/>
            <a:ext cx="11840325" cy="60674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lvl="1" indent="0" defTabSz="1896340">
              <a:tabLst>
                <a:tab pos="2286000" algn="l"/>
                <a:tab pos="3644900" algn="l"/>
                <a:tab pos="5029200" algn="l"/>
                <a:tab pos="6388100" algn="l"/>
              </a:tabLst>
              <a:defRPr sz="4800">
                <a:latin typeface="Open Sans"/>
                <a:ea typeface="Open Sans"/>
                <a:cs typeface="Open Sans"/>
                <a:sym typeface="Open Sans"/>
              </a:defRPr>
            </a:pPr>
            <a:r>
              <a:rPr lang="hi-IN" dirty="0"/>
              <a:t>स्ट्रेचर को कीटाणुरहित करने के लिए चार चरणों की सूची </a:t>
            </a:r>
            <a:r>
              <a:rPr lang="hi-IN" dirty="0">
                <a:solidFill>
                  <a:srgbClr val="FF0000"/>
                </a:solidFill>
              </a:rPr>
              <a:t>बनाना</a:t>
            </a:r>
            <a:r>
              <a:rPr lang="hi-IN" dirty="0"/>
              <a:t>।</a:t>
            </a:r>
            <a:endParaRPr lang="en-IN" dirty="0"/>
          </a:p>
          <a:p>
            <a:pPr lvl="1" indent="0" defTabSz="1896340">
              <a:tabLst>
                <a:tab pos="2286000" algn="l"/>
                <a:tab pos="3644900" algn="l"/>
                <a:tab pos="5029200" algn="l"/>
                <a:tab pos="6388100" algn="l"/>
              </a:tabLst>
              <a:defRPr sz="4800">
                <a:latin typeface="Open Sans"/>
                <a:ea typeface="Open Sans"/>
                <a:cs typeface="Open Sans"/>
                <a:sym typeface="Open Sans"/>
              </a:defRPr>
            </a:pPr>
            <a:r>
              <a:rPr lang="hi-IN" dirty="0"/>
              <a:t>
उपकरणों को कीटाणुरहित करने के लिए तीन चरणों की सूची </a:t>
            </a:r>
            <a:r>
              <a:rPr lang="hi-IN" dirty="0">
                <a:solidFill>
                  <a:srgbClr val="FF0000"/>
                </a:solidFill>
              </a:rPr>
              <a:t>बनाना </a:t>
            </a:r>
            <a:r>
              <a:rPr lang="hi-IN" dirty="0"/>
              <a:t>।</a:t>
            </a:r>
            <a:endParaRPr lang="en-IN" dirty="0"/>
          </a:p>
          <a:p>
            <a:pPr lvl="1" indent="0" defTabSz="1896340">
              <a:tabLst>
                <a:tab pos="2286000" algn="l"/>
                <a:tab pos="3644900" algn="l"/>
                <a:tab pos="5029200" algn="l"/>
                <a:tab pos="6388100" algn="l"/>
              </a:tabLst>
              <a:defRPr sz="4800">
                <a:latin typeface="Open Sans"/>
                <a:ea typeface="Open Sans"/>
                <a:cs typeface="Open Sans"/>
                <a:sym typeface="Open Sans"/>
              </a:defRPr>
            </a:pPr>
            <a:r>
              <a:rPr lang="hi-IN" dirty="0"/>
              <a:t>
व्यक्तिगत परिशोधन के लिए तीन मदों</a:t>
            </a:r>
            <a:r>
              <a:rPr lang="en-IN" dirty="0"/>
              <a:t>(items)</a:t>
            </a:r>
            <a:r>
              <a:rPr lang="hi-IN" dirty="0"/>
              <a:t> की सूची </a:t>
            </a:r>
            <a:r>
              <a:rPr lang="hi-IN" dirty="0">
                <a:solidFill>
                  <a:srgbClr val="FF0000"/>
                </a:solidFill>
              </a:rPr>
              <a:t>बनाना </a:t>
            </a:r>
            <a:r>
              <a:rPr lang="hi-IN" dirty="0"/>
              <a:t>।</a:t>
            </a:r>
            <a:endParaRPr dirty="0"/>
          </a:p>
        </p:txBody>
      </p:sp>
      <p:grpSp>
        <p:nvGrpSpPr>
          <p:cNvPr id="3" name="Group">
            <a:extLst>
              <a:ext uri="{FF2B5EF4-FFF2-40B4-BE49-F238E27FC236}">
                <a16:creationId xmlns:a16="http://schemas.microsoft.com/office/drawing/2014/main" id="{257732B0-973D-3FA0-B0C7-F92F7E5A5326}"/>
              </a:ext>
            </a:extLst>
          </p:cNvPr>
          <p:cNvGrpSpPr/>
          <p:nvPr/>
        </p:nvGrpSpPr>
        <p:grpSpPr>
          <a:xfrm>
            <a:off x="9958192" y="4527894"/>
            <a:ext cx="1219201" cy="1681958"/>
            <a:chOff x="0" y="128675"/>
            <a:chExt cx="1219200" cy="1681957"/>
          </a:xfrm>
        </p:grpSpPr>
        <p:sp>
          <p:nvSpPr>
            <p:cNvPr id="5" name="Circle">
              <a:extLst>
                <a:ext uri="{FF2B5EF4-FFF2-40B4-BE49-F238E27FC236}">
                  <a16:creationId xmlns:a16="http://schemas.microsoft.com/office/drawing/2014/main" id="{3286047E-11F8-3199-1737-17832A8CFCE8}"/>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7" name="3">
              <a:extLst>
                <a:ext uri="{FF2B5EF4-FFF2-40B4-BE49-F238E27FC236}">
                  <a16:creationId xmlns:a16="http://schemas.microsoft.com/office/drawing/2014/main" id="{56B001F0-8E76-901C-F690-02B95CA1ECC7}"/>
                </a:ext>
              </a:extLst>
            </p:cNvPr>
            <p:cNvSpPr txBox="1"/>
            <p:nvPr/>
          </p:nvSpPr>
          <p:spPr>
            <a:xfrm>
              <a:off x="261804" y="1286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3</a:t>
              </a:r>
            </a:p>
          </p:txBody>
        </p:sp>
      </p:grpSp>
      <p:grpSp>
        <p:nvGrpSpPr>
          <p:cNvPr id="8" name="Group">
            <a:extLst>
              <a:ext uri="{FF2B5EF4-FFF2-40B4-BE49-F238E27FC236}">
                <a16:creationId xmlns:a16="http://schemas.microsoft.com/office/drawing/2014/main" id="{AE5EC28B-9553-0CF7-9624-4AB74E4EF373}"/>
              </a:ext>
            </a:extLst>
          </p:cNvPr>
          <p:cNvGrpSpPr/>
          <p:nvPr/>
        </p:nvGrpSpPr>
        <p:grpSpPr>
          <a:xfrm>
            <a:off x="9958192" y="6992038"/>
            <a:ext cx="1219201" cy="1681958"/>
            <a:chOff x="0" y="141375"/>
            <a:chExt cx="1219200" cy="1681957"/>
          </a:xfrm>
        </p:grpSpPr>
        <p:sp>
          <p:nvSpPr>
            <p:cNvPr id="9" name="Circle">
              <a:extLst>
                <a:ext uri="{FF2B5EF4-FFF2-40B4-BE49-F238E27FC236}">
                  <a16:creationId xmlns:a16="http://schemas.microsoft.com/office/drawing/2014/main" id="{181BD5D8-048F-49B4-D875-F9554E482B36}"/>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0" name="4">
              <a:extLst>
                <a:ext uri="{FF2B5EF4-FFF2-40B4-BE49-F238E27FC236}">
                  <a16:creationId xmlns:a16="http://schemas.microsoft.com/office/drawing/2014/main" id="{2351C4E0-C4F6-2F0C-F598-DE15CA742EA9}"/>
                </a:ext>
              </a:extLst>
            </p:cNvPr>
            <p:cNvSpPr txBox="1"/>
            <p:nvPr/>
          </p:nvSpPr>
          <p:spPr>
            <a:xfrm>
              <a:off x="261804" y="1413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4</a:t>
              </a:r>
            </a:p>
          </p:txBody>
        </p:sp>
      </p:grpSp>
      <p:grpSp>
        <p:nvGrpSpPr>
          <p:cNvPr id="22" name="Group">
            <a:extLst>
              <a:ext uri="{FF2B5EF4-FFF2-40B4-BE49-F238E27FC236}">
                <a16:creationId xmlns:a16="http://schemas.microsoft.com/office/drawing/2014/main" id="{9703B9D2-14DD-9C4E-3E66-F101AFA86C05}"/>
              </a:ext>
            </a:extLst>
          </p:cNvPr>
          <p:cNvGrpSpPr/>
          <p:nvPr/>
        </p:nvGrpSpPr>
        <p:grpSpPr>
          <a:xfrm>
            <a:off x="9958192" y="9456182"/>
            <a:ext cx="1219201" cy="1681958"/>
            <a:chOff x="0" y="141375"/>
            <a:chExt cx="1219200" cy="1681957"/>
          </a:xfrm>
        </p:grpSpPr>
        <p:sp>
          <p:nvSpPr>
            <p:cNvPr id="23" name="Circle">
              <a:extLst>
                <a:ext uri="{FF2B5EF4-FFF2-40B4-BE49-F238E27FC236}">
                  <a16:creationId xmlns:a16="http://schemas.microsoft.com/office/drawing/2014/main" id="{C59B7E35-DAC1-6A68-82EA-C221CC582CE1}"/>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24" name="5">
              <a:extLst>
                <a:ext uri="{FF2B5EF4-FFF2-40B4-BE49-F238E27FC236}">
                  <a16:creationId xmlns:a16="http://schemas.microsoft.com/office/drawing/2014/main" id="{9D28D4B2-5884-1318-1AE8-221135F94DAB}"/>
                </a:ext>
              </a:extLst>
            </p:cNvPr>
            <p:cNvSpPr txBox="1"/>
            <p:nvPr/>
          </p:nvSpPr>
          <p:spPr>
            <a:xfrm>
              <a:off x="261804" y="1413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5</a:t>
              </a:r>
            </a:p>
          </p:txBody>
        </p:sp>
      </p:grpSp>
      <p:pic>
        <p:nvPicPr>
          <p:cNvPr id="11" name="Picture 10">
            <a:extLst>
              <a:ext uri="{FF2B5EF4-FFF2-40B4-BE49-F238E27FC236}">
                <a16:creationId xmlns:a16="http://schemas.microsoft.com/office/drawing/2014/main" id="{F11E2480-12DD-E03F-FEDD-330CBE54B473}"/>
              </a:ext>
            </a:extLst>
          </p:cNvPr>
          <p:cNvPicPr>
            <a:picLocks noChangeAspect="1"/>
          </p:cNvPicPr>
          <p:nvPr/>
        </p:nvPicPr>
        <p:blipFill>
          <a:blip r:embed="rId2"/>
          <a:stretch>
            <a:fillRect/>
          </a:stretch>
        </p:blipFill>
        <p:spPr>
          <a:xfrm>
            <a:off x="21893067" y="0"/>
            <a:ext cx="2442492" cy="2436023"/>
          </a:xfrm>
          <a:prstGeom prst="rect">
            <a:avLst/>
          </a:prstGeom>
        </p:spPr>
      </p:pic>
    </p:spTree>
    <p:extLst>
      <p:ext uri="{BB962C8B-B14F-4D97-AF65-F5344CB8AC3E}">
        <p14:creationId xmlns:p14="http://schemas.microsoft.com/office/powerpoint/2010/main" val="3173233629"/>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E90B30-928D-2584-72F0-282284F97B06}"/>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C34FA68B-B577-CFF9-C53B-C0F84F52833C}"/>
              </a:ext>
            </a:extLst>
          </p:cNvPr>
          <p:cNvSpPr/>
          <p:nvPr/>
        </p:nvSpPr>
        <p:spPr>
          <a:xfrm>
            <a:off x="7994874" y="-282903"/>
            <a:ext cx="16216268" cy="13716001"/>
          </a:xfrm>
          <a:prstGeom prst="rect">
            <a:avLst/>
          </a:prstGeom>
          <a:solidFill>
            <a:schemeClr val="accent6">
              <a:lumMod val="20000"/>
              <a:lumOff val="80000"/>
            </a:schemeClr>
          </a:solidFill>
          <a:ln w="12700">
            <a:miter lim="400000"/>
          </a:ln>
        </p:spPr>
        <p:txBody>
          <a:bodyPr lIns="78283" tIns="78283" rIns="78283" bIns="78283"/>
          <a:lstStyle/>
          <a:p>
            <a:pPr marL="0" marR="0" lvl="0" indent="0" algn="l" defTabSz="1662545" rtl="0" eaLnBrk="1" fontAlgn="auto" latinLnBrk="0" hangingPunct="0">
              <a:lnSpc>
                <a:spcPct val="100000"/>
              </a:lnSpc>
              <a:spcBef>
                <a:spcPts val="0"/>
              </a:spcBef>
              <a:spcAft>
                <a:spcPts val="0"/>
              </a:spcAft>
              <a:buClrTx/>
              <a:buSzTx/>
              <a:buFontTx/>
              <a:buNone/>
              <a:tabLst/>
              <a:defRPr/>
            </a:pPr>
            <a:endParaRPr kumimoji="0" sz="3600" b="0" i="0" u="none" strike="noStrike" kern="0" cap="none" spc="0" normalizeH="0" baseline="0" noProof="0" dirty="0">
              <a:ln>
                <a:noFill/>
              </a:ln>
              <a:solidFill>
                <a:srgbClr val="000000"/>
              </a:solidFill>
              <a:effectLst/>
              <a:uLnTx/>
              <a:uFillTx/>
              <a:latin typeface="Arial"/>
              <a:cs typeface="Arial"/>
              <a:sym typeface="Arial"/>
            </a:endParaRPr>
          </a:p>
        </p:txBody>
      </p:sp>
      <p:sp>
        <p:nvSpPr>
          <p:cNvPr id="8" name="Rectangle">
            <a:extLst>
              <a:ext uri="{FF2B5EF4-FFF2-40B4-BE49-F238E27FC236}">
                <a16:creationId xmlns:a16="http://schemas.microsoft.com/office/drawing/2014/main" id="{C343CB4F-ED42-BB72-6F10-914364309CA5}"/>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marL="0" marR="0" lvl="0" indent="0" algn="l" defTabSz="1662545" rtl="0" eaLnBrk="1" fontAlgn="auto" latinLnBrk="0" hangingPunct="0">
              <a:lnSpc>
                <a:spcPct val="100000"/>
              </a:lnSpc>
              <a:spcBef>
                <a:spcPts val="0"/>
              </a:spcBef>
              <a:spcAft>
                <a:spcPts val="0"/>
              </a:spcAft>
              <a:buClrTx/>
              <a:buSzTx/>
              <a:buFontTx/>
              <a:buNone/>
              <a:tabLst/>
              <a:defRPr/>
            </a:pPr>
            <a:endParaRPr kumimoji="0" sz="3600" b="0" i="0" u="none" strike="noStrike" kern="0" cap="none" spc="0" normalizeH="0" baseline="0" noProof="0">
              <a:ln>
                <a:noFill/>
              </a:ln>
              <a:solidFill>
                <a:srgbClr val="000000"/>
              </a:solidFill>
              <a:effectLst/>
              <a:uLnTx/>
              <a:uFillTx/>
              <a:latin typeface="Arial"/>
              <a:cs typeface="Arial"/>
              <a:sym typeface="Arial"/>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8B5680C5-3E32-5160-0F39-B674DE384C2D}"/>
              </a:ext>
            </a:extLst>
          </p:cNvPr>
          <p:cNvSpPr txBox="1"/>
          <p:nvPr/>
        </p:nvSpPr>
        <p:spPr>
          <a:xfrm>
            <a:off x="8564880" y="4716207"/>
            <a:ext cx="15076257" cy="81401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hi-IN" sz="6400" dirty="0">
                <a:solidFill>
                  <a:srgbClr val="000000"/>
                </a:solidFill>
              </a:rPr>
              <a:t>रोगी की जानकारी को एक व्यक्ति से दूसरे व्यक्ति तक स्थानांतरित </a:t>
            </a:r>
            <a:r>
              <a:rPr lang="hi-IN" sz="6400" dirty="0">
                <a:solidFill>
                  <a:srgbClr val="FF0000"/>
                </a:solidFill>
              </a:rPr>
              <a:t>कर</a:t>
            </a:r>
            <a:r>
              <a:rPr lang="hi-IN" dirty="0">
                <a:solidFill>
                  <a:srgbClr val="FF0000"/>
                </a:solidFill>
              </a:rPr>
              <a:t>ना</a:t>
            </a:r>
            <a:r>
              <a:rPr lang="hi-IN" sz="6400" dirty="0">
                <a:solidFill>
                  <a:srgbClr val="FF0000"/>
                </a:solidFill>
              </a:rPr>
              <a:t> </a:t>
            </a:r>
            <a:r>
              <a:rPr lang="hi-IN" dirty="0">
                <a:solidFill>
                  <a:srgbClr val="FF0000"/>
                </a:solidFill>
              </a:rPr>
              <a:t>।</a:t>
            </a:r>
            <a:endParaRPr lang="en-IN" dirty="0">
              <a:solidFill>
                <a:srgbClr val="FF0000"/>
              </a:solidFill>
            </a:endParaRPr>
          </a:p>
          <a:p>
            <a:pPr marL="857250" indent="-857250">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hi-IN" sz="6400" dirty="0">
                <a:solidFill>
                  <a:srgbClr val="000000"/>
                </a:solidFill>
              </a:rPr>
              <a:t>कानूनी दस्तावेज प्रदान </a:t>
            </a:r>
            <a:r>
              <a:rPr lang="hi-IN" sz="6400" dirty="0">
                <a:solidFill>
                  <a:srgbClr val="FF0000"/>
                </a:solidFill>
              </a:rPr>
              <a:t>कर</a:t>
            </a:r>
            <a:r>
              <a:rPr lang="hi-IN" dirty="0">
                <a:solidFill>
                  <a:srgbClr val="FF0000"/>
                </a:solidFill>
              </a:rPr>
              <a:t>ना</a:t>
            </a:r>
            <a:r>
              <a:rPr lang="en-US" dirty="0">
                <a:solidFill>
                  <a:srgbClr val="FF0000"/>
                </a:solidFill>
              </a:rPr>
              <a:t> </a:t>
            </a:r>
            <a:r>
              <a:rPr lang="hi-IN" dirty="0">
                <a:solidFill>
                  <a:srgbClr val="FF0000"/>
                </a:solidFill>
              </a:rPr>
              <a:t>।</a:t>
            </a:r>
            <a:endParaRPr lang="en-IN" dirty="0">
              <a:solidFill>
                <a:srgbClr val="FF0000"/>
              </a:solidFill>
            </a:endParaRPr>
          </a:p>
          <a:p>
            <a:pPr marL="857250" indent="-857250">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hi-IN" sz="6400" dirty="0">
                <a:solidFill>
                  <a:srgbClr val="000000"/>
                </a:solidFill>
              </a:rPr>
              <a:t> आपके द्वारा प्रदान की गई देखभाल का दस्तावेजीकरण </a:t>
            </a:r>
            <a:r>
              <a:rPr lang="hi-IN" sz="6400" dirty="0">
                <a:solidFill>
                  <a:srgbClr val="FF0000"/>
                </a:solidFill>
              </a:rPr>
              <a:t>कर</a:t>
            </a:r>
            <a:r>
              <a:rPr lang="hi-IN" dirty="0">
                <a:solidFill>
                  <a:srgbClr val="FF0000"/>
                </a:solidFill>
              </a:rPr>
              <a:t>ना</a:t>
            </a:r>
            <a:r>
              <a:rPr lang="hi-IN" sz="6400" dirty="0">
                <a:solidFill>
                  <a:srgbClr val="FF0000"/>
                </a:solidFill>
              </a:rPr>
              <a:t> </a:t>
            </a:r>
            <a:r>
              <a:rPr lang="hi-IN" dirty="0">
                <a:solidFill>
                  <a:srgbClr val="FF0000"/>
                </a:solidFill>
              </a:rPr>
              <a:t>।</a:t>
            </a:r>
            <a:endParaRPr lang="en-IN" dirty="0">
              <a:solidFill>
                <a:srgbClr val="FF0000"/>
              </a:solidFill>
            </a:endParaRPr>
          </a:p>
          <a:p>
            <a:pPr marL="857250" indent="-857250">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hi-IN" sz="6400" dirty="0">
                <a:solidFill>
                  <a:srgbClr val="000000"/>
                </a:solidFill>
              </a:rPr>
              <a:t>अपने ईएमएस सिस्टम को बेहतर </a:t>
            </a:r>
            <a:r>
              <a:rPr lang="hi-IN" sz="6400" dirty="0">
                <a:solidFill>
                  <a:srgbClr val="FF0000"/>
                </a:solidFill>
              </a:rPr>
              <a:t>बनाना</a:t>
            </a:r>
            <a:r>
              <a:rPr lang="en-US" sz="6400" dirty="0">
                <a:solidFill>
                  <a:srgbClr val="FF0000"/>
                </a:solidFill>
              </a:rPr>
              <a:t> </a:t>
            </a:r>
            <a:r>
              <a:rPr lang="hi-IN" dirty="0">
                <a:solidFill>
                  <a:srgbClr val="FF0000"/>
                </a:solidFill>
              </a:rPr>
              <a:t>।</a:t>
            </a:r>
            <a:endParaRPr lang="en-IN" dirty="0">
              <a:solidFill>
                <a:srgbClr val="FF0000"/>
              </a:solidFill>
            </a:endParaRPr>
          </a:p>
          <a:p>
            <a:pPr marL="857250" lvl="0" indent="-857250">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endParaRPr kumimoji="0" lang="en-US" sz="6400" b="0" i="0" u="none" strike="noStrike" kern="0" cap="none" spc="0" normalizeH="0" baseline="0" noProof="0" dirty="0">
              <a:ln>
                <a:noFill/>
              </a:ln>
              <a:solidFill>
                <a:srgbClr val="000000"/>
              </a:solidFill>
              <a:effectLst/>
              <a:uLnTx/>
              <a:uFillTx/>
              <a:latin typeface="Open Sans Semibold"/>
              <a:ea typeface="Open Sans Semibold"/>
              <a:cs typeface="Open Sans Semibold"/>
              <a:sym typeface="Open Sans Semibold"/>
            </a:endParaRPr>
          </a:p>
        </p:txBody>
      </p:sp>
      <p:sp>
        <p:nvSpPr>
          <p:cNvPr id="113" name="Rectangle">
            <a:extLst>
              <a:ext uri="{FF2B5EF4-FFF2-40B4-BE49-F238E27FC236}">
                <a16:creationId xmlns:a16="http://schemas.microsoft.com/office/drawing/2014/main" id="{CF4DFEB5-7EE8-F352-E91C-BE8A034123A2}"/>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marL="0" marR="0" lvl="0" indent="0" algn="l" defTabSz="1662545" rtl="0" eaLnBrk="1" fontAlgn="auto" latinLnBrk="0" hangingPunct="0">
              <a:lnSpc>
                <a:spcPct val="100000"/>
              </a:lnSpc>
              <a:spcBef>
                <a:spcPts val="0"/>
              </a:spcBef>
              <a:spcAft>
                <a:spcPts val="0"/>
              </a:spcAft>
              <a:buClrTx/>
              <a:buSzTx/>
              <a:buFontTx/>
              <a:buNone/>
              <a:tabLst/>
              <a:defRPr/>
            </a:pPr>
            <a:endParaRPr kumimoji="0" sz="3600" b="0" i="0" u="none" strike="noStrike" kern="0" cap="none" spc="0" normalizeH="0" baseline="0" noProof="0">
              <a:ln>
                <a:noFill/>
              </a:ln>
              <a:solidFill>
                <a:srgbClr val="000000"/>
              </a:solidFill>
              <a:effectLst/>
              <a:uLnTx/>
              <a:uFillTx/>
              <a:latin typeface="Arial"/>
              <a:cs typeface="Arial"/>
              <a:sym typeface="Arial"/>
            </a:endParaRPr>
          </a:p>
        </p:txBody>
      </p:sp>
      <p:sp>
        <p:nvSpPr>
          <p:cNvPr id="114" name="PPT 2 -">
            <a:extLst>
              <a:ext uri="{FF2B5EF4-FFF2-40B4-BE49-F238E27FC236}">
                <a16:creationId xmlns:a16="http://schemas.microsoft.com/office/drawing/2014/main" id="{F593C478-D862-E152-E1BF-05F845ABAC07}"/>
              </a:ext>
            </a:extLst>
          </p:cNvPr>
          <p:cNvSpPr txBox="1"/>
          <p:nvPr/>
        </p:nvSpPr>
        <p:spPr>
          <a:xfrm>
            <a:off x="21437178" y="12813338"/>
            <a:ext cx="1626446"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marL="0" marR="0" lvl="0" indent="0" algn="ctr" defTabSz="2438400" rtl="0" eaLnBrk="1" fontAlgn="auto" latinLnBrk="0" hangingPunct="0">
              <a:lnSpc>
                <a:spcPct val="100000"/>
              </a:lnSpc>
              <a:spcBef>
                <a:spcPts val="600"/>
              </a:spcBef>
              <a:spcAft>
                <a:spcPts val="0"/>
              </a:spcAft>
              <a:buClrTx/>
              <a:buSzTx/>
              <a:buFontTx/>
              <a:buNone/>
              <a:tabLst/>
              <a:defRPr b="0"/>
            </a:pPr>
            <a:r>
              <a:rPr kumimoji="0" sz="3000" b="1" i="0" u="none" strike="noStrike" kern="0" cap="none" spc="0" normalizeH="0" baseline="0" noProof="0" dirty="0">
                <a:ln>
                  <a:noFill/>
                </a:ln>
                <a:solidFill>
                  <a:srgbClr val="535353"/>
                </a:solidFill>
                <a:effectLst/>
                <a:uLnTx/>
                <a:uFillTx/>
                <a:latin typeface="Open Sans"/>
                <a:ea typeface="Open Sans"/>
                <a:cs typeface="Open Sans"/>
                <a:sym typeface="Open Sans"/>
              </a:rPr>
              <a:t>PPT </a:t>
            </a:r>
            <a:r>
              <a:rPr kumimoji="0" lang="en-US" sz="3000" b="1" i="0" u="none" strike="noStrike" kern="0" cap="none" spc="0" normalizeH="0" baseline="0" noProof="0" dirty="0">
                <a:ln>
                  <a:noFill/>
                </a:ln>
                <a:solidFill>
                  <a:srgbClr val="535353"/>
                </a:solidFill>
                <a:effectLst/>
                <a:uLnTx/>
                <a:uFillTx/>
                <a:latin typeface="Open Sans"/>
                <a:ea typeface="Open Sans"/>
                <a:cs typeface="Open Sans"/>
                <a:sym typeface="Open Sans"/>
              </a:rPr>
              <a:t>20</a:t>
            </a:r>
            <a:r>
              <a:rPr kumimoji="0" sz="3000" b="1" i="0" u="none" strike="noStrike" kern="0" cap="none" spc="0" normalizeH="0" baseline="0" noProof="0" dirty="0">
                <a:ln>
                  <a:noFill/>
                </a:ln>
                <a:solidFill>
                  <a:srgbClr val="535353"/>
                </a:solidFill>
                <a:effectLst/>
                <a:uLnTx/>
                <a:uFillTx/>
                <a:latin typeface="Open Sans"/>
                <a:ea typeface="Open Sans"/>
                <a:cs typeface="Open Sans"/>
                <a:sym typeface="Open Sans"/>
              </a:rPr>
              <a:t> -</a:t>
            </a:r>
          </a:p>
        </p:txBody>
      </p:sp>
      <p:sp>
        <p:nvSpPr>
          <p:cNvPr id="115" name="Rectangle">
            <a:extLst>
              <a:ext uri="{FF2B5EF4-FFF2-40B4-BE49-F238E27FC236}">
                <a16:creationId xmlns:a16="http://schemas.microsoft.com/office/drawing/2014/main" id="{29ACD9B1-0A98-7AD2-0119-4A904D84B6F5}"/>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marL="0" marR="0" lvl="0" indent="0" algn="l" defTabSz="1662545" rtl="0" eaLnBrk="1" fontAlgn="auto" latinLnBrk="0" hangingPunct="0">
              <a:lnSpc>
                <a:spcPct val="100000"/>
              </a:lnSpc>
              <a:spcBef>
                <a:spcPts val="0"/>
              </a:spcBef>
              <a:spcAft>
                <a:spcPts val="0"/>
              </a:spcAft>
              <a:buClrTx/>
              <a:buSzTx/>
              <a:buFontTx/>
              <a:buNone/>
              <a:tabLst/>
              <a:defRPr/>
            </a:pPr>
            <a:endParaRPr kumimoji="0" sz="3600" b="0" i="0" u="none" strike="noStrike" kern="0" cap="none" spc="0" normalizeH="0" baseline="0" noProof="0">
              <a:ln>
                <a:noFill/>
              </a:ln>
              <a:solidFill>
                <a:srgbClr val="000000"/>
              </a:solidFill>
              <a:effectLst/>
              <a:uLnTx/>
              <a:uFillTx/>
              <a:latin typeface="Arial"/>
              <a:cs typeface="Arial"/>
              <a:sym typeface="Arial"/>
            </a:endParaRPr>
          </a:p>
        </p:txBody>
      </p:sp>
      <p:sp>
        <p:nvSpPr>
          <p:cNvPr id="116" name="Slide Number">
            <a:extLst>
              <a:ext uri="{FF2B5EF4-FFF2-40B4-BE49-F238E27FC236}">
                <a16:creationId xmlns:a16="http://schemas.microsoft.com/office/drawing/2014/main" id="{7B81EB6F-3174-1892-DE03-6BB2E251CFDF}"/>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marL="0" marR="0" lvl="0" indent="0" algn="ctr" defTabSz="1662545" rtl="0" eaLnBrk="1" fontAlgn="auto" latinLnBrk="0" hangingPunct="0">
              <a:lnSpc>
                <a:spcPct val="100000"/>
              </a:lnSpc>
              <a:spcBef>
                <a:spcPts val="600"/>
              </a:spcBef>
              <a:spcAft>
                <a:spcPts val="0"/>
              </a:spcAft>
              <a:buClrTx/>
              <a:buSzTx/>
              <a:buFontTx/>
              <a:buNone/>
              <a:tabLst/>
              <a:defRPr/>
            </a:pPr>
            <a:fld id="{86CB4B4D-7CA3-9044-876B-883B54F8677D}" type="slidenum">
              <a:rPr kumimoji="0" sz="3000" b="1" i="0" u="none" strike="noStrike" kern="0" cap="none" spc="0" normalizeH="0" baseline="0" noProof="0">
                <a:ln>
                  <a:noFill/>
                </a:ln>
                <a:solidFill>
                  <a:srgbClr val="535353"/>
                </a:solidFill>
                <a:effectLst/>
                <a:uLnTx/>
                <a:uFillTx/>
                <a:latin typeface="Open Sans"/>
                <a:ea typeface="Open Sans"/>
                <a:cs typeface="Open Sans"/>
                <a:sym typeface="Open Sans"/>
              </a:rPr>
              <a:pPr marL="0" marR="0" lvl="0" indent="0" algn="ctr" defTabSz="1662545" rtl="0" eaLnBrk="1" fontAlgn="auto" latinLnBrk="0" hangingPunct="0">
                <a:lnSpc>
                  <a:spcPct val="100000"/>
                </a:lnSpc>
                <a:spcBef>
                  <a:spcPts val="600"/>
                </a:spcBef>
                <a:spcAft>
                  <a:spcPts val="0"/>
                </a:spcAft>
                <a:buClrTx/>
                <a:buSzTx/>
                <a:buFontTx/>
                <a:buNone/>
                <a:tabLst/>
                <a:defRPr/>
              </a:pPr>
              <a:t>4</a:t>
            </a:fld>
            <a:endParaRPr kumimoji="0" sz="3000" b="1" i="0" u="none" strike="noStrike" kern="0" cap="none" spc="0" normalizeH="0" baseline="0" noProof="0" dirty="0">
              <a:ln>
                <a:noFill/>
              </a:ln>
              <a:solidFill>
                <a:srgbClr val="535353"/>
              </a:solidFill>
              <a:effectLst/>
              <a:uLnTx/>
              <a:uFillTx/>
              <a:latin typeface="Open Sans"/>
              <a:ea typeface="Open Sans"/>
              <a:cs typeface="Open Sans"/>
              <a:sym typeface="Open Sans"/>
            </a:endParaRPr>
          </a:p>
        </p:txBody>
      </p:sp>
      <p:pic>
        <p:nvPicPr>
          <p:cNvPr id="5" name="Picture 4">
            <a:extLst>
              <a:ext uri="{FF2B5EF4-FFF2-40B4-BE49-F238E27FC236}">
                <a16:creationId xmlns:a16="http://schemas.microsoft.com/office/drawing/2014/main" id="{27FF22BA-808A-2538-570E-E21EB15BAAD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5AB49C97-DF49-072B-030C-2D93E302C63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72BAA24D-EB31-3479-773A-B7849C6E8FBB}"/>
              </a:ext>
            </a:extLst>
          </p:cNvPr>
          <p:cNvSpPr txBox="1"/>
          <p:nvPr/>
        </p:nvSpPr>
        <p:spPr>
          <a:xfrm>
            <a:off x="742863" y="2812493"/>
            <a:ext cx="7113118" cy="21894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lvl="0">
              <a:lnSpc>
                <a:spcPct val="100000"/>
              </a:lnSpc>
              <a:defRPr/>
            </a:pPr>
            <a:r>
              <a:rPr lang="hi-IN" sz="6600" dirty="0"/>
              <a:t>अस्पताल से पहले उपचार रिपोर्ट</a:t>
            </a:r>
            <a:endParaRPr kumimoji="0" lang="en-IN" sz="6600" b="1" i="0" u="none" strike="noStrike" kern="0" cap="all" spc="0" normalizeH="0" baseline="0" noProof="0" dirty="0">
              <a:ln>
                <a:noFill/>
              </a:ln>
              <a:solidFill>
                <a:srgbClr val="C00000"/>
              </a:solidFill>
              <a:effectLst/>
              <a:uLnTx/>
              <a:uFillTx/>
              <a:latin typeface="Open Sans"/>
              <a:ea typeface="Open Sans"/>
              <a:cs typeface="Open Sans"/>
              <a:sym typeface="Open Sans"/>
            </a:endParaRPr>
          </a:p>
        </p:txBody>
      </p:sp>
      <p:pic>
        <p:nvPicPr>
          <p:cNvPr id="2" name="Picture 1">
            <a:extLst>
              <a:ext uri="{FF2B5EF4-FFF2-40B4-BE49-F238E27FC236}">
                <a16:creationId xmlns:a16="http://schemas.microsoft.com/office/drawing/2014/main" id="{00405DC0-062C-CE1E-93DF-1713E7F3AFF4}"/>
              </a:ext>
            </a:extLst>
          </p:cNvPr>
          <p:cNvPicPr>
            <a:picLocks noChangeAspect="1"/>
          </p:cNvPicPr>
          <p:nvPr/>
        </p:nvPicPr>
        <p:blipFill>
          <a:blip r:embed="rId4"/>
          <a:stretch>
            <a:fillRect/>
          </a:stretch>
        </p:blipFill>
        <p:spPr>
          <a:xfrm>
            <a:off x="21716546" y="0"/>
            <a:ext cx="2619013" cy="2612076"/>
          </a:xfrm>
          <a:prstGeom prst="rect">
            <a:avLst/>
          </a:prstGeom>
        </p:spPr>
      </p:pic>
    </p:spTree>
    <p:extLst>
      <p:ext uri="{BB962C8B-B14F-4D97-AF65-F5344CB8AC3E}">
        <p14:creationId xmlns:p14="http://schemas.microsoft.com/office/powerpoint/2010/main" val="271553309"/>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isoning">
            <a:extLst>
              <a:ext uri="{FF2B5EF4-FFF2-40B4-BE49-F238E27FC236}">
                <a16:creationId xmlns:a16="http://schemas.microsoft.com/office/drawing/2014/main" id="{478F04A7-6FF9-ADC7-E32D-C060FD8C93B7}"/>
              </a:ext>
            </a:extLst>
          </p:cNvPr>
          <p:cNvSpPr txBox="1"/>
          <p:nvPr/>
        </p:nvSpPr>
        <p:spPr>
          <a:xfrm>
            <a:off x="1077422" y="2421680"/>
            <a:ext cx="7449138" cy="11825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pPr lvl="0">
              <a:defRPr/>
            </a:pPr>
            <a:r>
              <a:rPr lang="hi-IN" dirty="0"/>
              <a:t>बुनियादी डेटा</a:t>
            </a:r>
            <a:endParaRPr kumimoji="0" sz="7200" b="1" i="0" u="none" strike="noStrike" kern="0" cap="all" spc="0" normalizeH="0" baseline="0" noProof="0" dirty="0">
              <a:ln>
                <a:noFill/>
              </a:ln>
              <a:solidFill>
                <a:srgbClr val="C00000"/>
              </a:solidFill>
              <a:effectLst/>
              <a:uLnTx/>
              <a:uFillTx/>
              <a:latin typeface="Open Sans"/>
              <a:ea typeface="Open Sans"/>
              <a:cs typeface="Open Sans"/>
              <a:sym typeface="Open Sans"/>
            </a:endParaRPr>
          </a:p>
        </p:txBody>
      </p:sp>
      <p:sp>
        <p:nvSpPr>
          <p:cNvPr id="3" name="Nausea and/or vomiting…">
            <a:extLst>
              <a:ext uri="{FF2B5EF4-FFF2-40B4-BE49-F238E27FC236}">
                <a16:creationId xmlns:a16="http://schemas.microsoft.com/office/drawing/2014/main" id="{0E95A16B-8235-75A3-0D91-9C2CFE5F022E}"/>
              </a:ext>
            </a:extLst>
          </p:cNvPr>
          <p:cNvSpPr txBox="1"/>
          <p:nvPr/>
        </p:nvSpPr>
        <p:spPr>
          <a:xfrm>
            <a:off x="10718337" y="4138115"/>
            <a:ext cx="12893864" cy="82833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marL="609600" lvl="0" indent="-609600" defTabSz="1896340">
              <a:buSzPct val="100000"/>
              <a:buFontTx/>
              <a:buChar char="•"/>
              <a:tabLst>
                <a:tab pos="2286000" algn="l"/>
                <a:tab pos="3644900" algn="l"/>
                <a:tab pos="5029200" algn="l"/>
                <a:tab pos="6388100" algn="l"/>
              </a:tabLst>
              <a:defRPr sz="5400">
                <a:latin typeface="Open Sans"/>
                <a:ea typeface="Open Sans"/>
                <a:cs typeface="Open Sans"/>
                <a:sym typeface="Open Sans"/>
              </a:defRPr>
            </a:pPr>
            <a:r>
              <a:rPr lang="hi-IN" sz="4800" dirty="0">
                <a:latin typeface="Open Sans"/>
                <a:ea typeface="Open Sans"/>
                <a:cs typeface="Open Sans"/>
                <a:sym typeface="Open Sans"/>
              </a:rPr>
              <a:t>उम्र और लिंग
मुख्य शिकायत
वर्तमान बीमारी का इतिहास
चिकित्सा का इतिहास
दवा जो रोगी को मिल रही है
एलर्जी
चेतना की स्थिति और रोगी की सामान्य स्थिति
महत्वपूर्ण संकेत
प्रासंगिक भौतिक निष्कर्ष
उपचार दिया गया
स्वभाव</a:t>
            </a:r>
            <a:endParaRPr kumimoji="0" sz="4800" b="0" i="0" u="none" strike="noStrike" kern="0" cap="none" spc="0" normalizeH="0" baseline="0" noProof="0" dirty="0">
              <a:ln>
                <a:noFill/>
              </a:ln>
              <a:solidFill>
                <a:srgbClr val="000000"/>
              </a:solidFill>
              <a:effectLst/>
              <a:uLnTx/>
              <a:uFillTx/>
              <a:latin typeface="Open Sans"/>
              <a:ea typeface="Open Sans"/>
              <a:cs typeface="Open Sans"/>
              <a:sym typeface="Open Sans"/>
            </a:endParaRPr>
          </a:p>
        </p:txBody>
      </p:sp>
      <p:sp>
        <p:nvSpPr>
          <p:cNvPr id="5" name="Line">
            <a:extLst>
              <a:ext uri="{FF2B5EF4-FFF2-40B4-BE49-F238E27FC236}">
                <a16:creationId xmlns:a16="http://schemas.microsoft.com/office/drawing/2014/main" id="{537BF6AB-BDF4-CAEA-8127-EBC06C3068E0}"/>
              </a:ext>
            </a:extLst>
          </p:cNvPr>
          <p:cNvSpPr/>
          <p:nvPr/>
        </p:nvSpPr>
        <p:spPr>
          <a:xfrm>
            <a:off x="10718337" y="3576970"/>
            <a:ext cx="12900379" cy="1"/>
          </a:xfrm>
          <a:prstGeom prst="line">
            <a:avLst/>
          </a:prstGeom>
          <a:ln w="25400">
            <a:solidFill>
              <a:srgbClr val="881920"/>
            </a:solidFill>
          </a:ln>
        </p:spPr>
        <p:txBody>
          <a:bodyPr lIns="78283" tIns="78283" rIns="78283" bIns="78283"/>
          <a:lstStyle/>
          <a:p>
            <a:pPr marL="0" marR="0" lvl="0" indent="0" algn="l" defTabSz="1662545" rtl="0" eaLnBrk="1" fontAlgn="auto" latinLnBrk="0" hangingPunct="0">
              <a:lnSpc>
                <a:spcPct val="100000"/>
              </a:lnSpc>
              <a:spcBef>
                <a:spcPts val="0"/>
              </a:spcBef>
              <a:spcAft>
                <a:spcPts val="0"/>
              </a:spcAft>
              <a:buClrTx/>
              <a:buSzTx/>
              <a:buFontTx/>
              <a:buNone/>
              <a:tabLst/>
              <a:defRPr/>
            </a:pPr>
            <a:endParaRPr kumimoji="0" sz="3600" b="0" i="0" u="none" strike="noStrike" kern="0" cap="none" spc="0" normalizeH="0" baseline="0" noProof="0">
              <a:ln>
                <a:noFill/>
              </a:ln>
              <a:solidFill>
                <a:srgbClr val="000000"/>
              </a:solidFill>
              <a:effectLst/>
              <a:uLnTx/>
              <a:uFillTx/>
              <a:latin typeface="Arial"/>
              <a:cs typeface="Arial"/>
              <a:sym typeface="Arial"/>
            </a:endParaRPr>
          </a:p>
        </p:txBody>
      </p:sp>
      <p:pic>
        <p:nvPicPr>
          <p:cNvPr id="4" name="Picture 3">
            <a:extLst>
              <a:ext uri="{FF2B5EF4-FFF2-40B4-BE49-F238E27FC236}">
                <a16:creationId xmlns:a16="http://schemas.microsoft.com/office/drawing/2014/main" id="{81BFEEA8-CB85-5587-28D2-DBE9B9A68B8A}"/>
              </a:ext>
            </a:extLst>
          </p:cNvPr>
          <p:cNvPicPr>
            <a:picLocks noChangeAspect="1"/>
          </p:cNvPicPr>
          <p:nvPr/>
        </p:nvPicPr>
        <p:blipFill>
          <a:blip r:embed="rId2"/>
          <a:stretch>
            <a:fillRect/>
          </a:stretch>
        </p:blipFill>
        <p:spPr>
          <a:xfrm>
            <a:off x="21893067" y="0"/>
            <a:ext cx="2442492" cy="2436023"/>
          </a:xfrm>
          <a:prstGeom prst="rect">
            <a:avLst/>
          </a:prstGeom>
        </p:spPr>
      </p:pic>
    </p:spTree>
    <p:extLst>
      <p:ext uri="{BB962C8B-B14F-4D97-AF65-F5344CB8AC3E}">
        <p14:creationId xmlns:p14="http://schemas.microsoft.com/office/powerpoint/2010/main" val="3165507035"/>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51178E-E27F-5E61-27C3-E0665564A868}"/>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BA937349-E282-16AD-46CD-8ED1D027F19E}"/>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pPr marL="0" marR="0" lvl="0" indent="0" algn="l" defTabSz="1662545" rtl="0" eaLnBrk="1" fontAlgn="auto" latinLnBrk="0" hangingPunct="0">
              <a:lnSpc>
                <a:spcPct val="100000"/>
              </a:lnSpc>
              <a:spcBef>
                <a:spcPts val="0"/>
              </a:spcBef>
              <a:spcAft>
                <a:spcPts val="0"/>
              </a:spcAft>
              <a:buClrTx/>
              <a:buSzTx/>
              <a:buFontTx/>
              <a:buNone/>
              <a:tabLst/>
              <a:defRPr/>
            </a:pPr>
            <a:endParaRPr kumimoji="0" sz="3600" b="0" i="0" u="none" strike="noStrike" kern="0" cap="none" spc="0" normalizeH="0" baseline="0" noProof="0" dirty="0">
              <a:ln>
                <a:noFill/>
              </a:ln>
              <a:solidFill>
                <a:srgbClr val="000000"/>
              </a:solidFill>
              <a:effectLst/>
              <a:uLnTx/>
              <a:uFillTx/>
              <a:latin typeface="Arial"/>
              <a:cs typeface="Arial"/>
              <a:sym typeface="Arial"/>
            </a:endParaRPr>
          </a:p>
        </p:txBody>
      </p:sp>
      <p:sp>
        <p:nvSpPr>
          <p:cNvPr id="8" name="Rectangle">
            <a:extLst>
              <a:ext uri="{FF2B5EF4-FFF2-40B4-BE49-F238E27FC236}">
                <a16:creationId xmlns:a16="http://schemas.microsoft.com/office/drawing/2014/main" id="{B7B48651-2EA3-4AE9-499C-A83B8C1FAB81}"/>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marL="0" marR="0" lvl="0" indent="0" algn="l" defTabSz="1662545" rtl="0" eaLnBrk="1" fontAlgn="auto" latinLnBrk="0" hangingPunct="0">
              <a:lnSpc>
                <a:spcPct val="100000"/>
              </a:lnSpc>
              <a:spcBef>
                <a:spcPts val="0"/>
              </a:spcBef>
              <a:spcAft>
                <a:spcPts val="0"/>
              </a:spcAft>
              <a:buClrTx/>
              <a:buSzTx/>
              <a:buFontTx/>
              <a:buNone/>
              <a:tabLst/>
              <a:defRPr/>
            </a:pPr>
            <a:endParaRPr kumimoji="0" sz="3600" b="0" i="0" u="none" strike="noStrike" kern="0" cap="none" spc="0" normalizeH="0" baseline="0" noProof="0">
              <a:ln>
                <a:noFill/>
              </a:ln>
              <a:solidFill>
                <a:srgbClr val="000000"/>
              </a:solidFill>
              <a:effectLst/>
              <a:uLnTx/>
              <a:uFillTx/>
              <a:latin typeface="Arial"/>
              <a:cs typeface="Arial"/>
              <a:sym typeface="Arial"/>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D9D28B63-3C53-8D3B-F9F1-D293737A6A46}"/>
              </a:ext>
            </a:extLst>
          </p:cNvPr>
          <p:cNvSpPr txBox="1"/>
          <p:nvPr/>
        </p:nvSpPr>
        <p:spPr>
          <a:xfrm>
            <a:off x="8564880" y="4716207"/>
            <a:ext cx="15076257" cy="581210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lvl="0" indent="-857250">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hi-IN" sz="4400" dirty="0">
                <a:solidFill>
                  <a:srgbClr val="000000"/>
                </a:solidFill>
              </a:rPr>
              <a:t>सभी दूषित आपूर्ति (पट्टियाँ, ड्रेसिंग, डिस्पोजेबल सामग्री) को एक सीलबंद प्लास्टिक बैग में निपटाएं।
सभी दूषित पुन: प्रयोज्य उपकरणों को इकट्ठा करें और उन्हें दूसरे प्लास्टिक बैग में सील कर दें।
फर्श, दीवारों और छत को साबुन और पानी से साफ करें।
पानी और 10 प्रतिशत ब्लीच के घोल से सतहों को कीटाणुरहित करें।
एम्बुलेंस को हवा दें</a:t>
            </a:r>
            <a:endParaRPr kumimoji="0" lang="en-US" sz="4400" b="0" i="0" u="none" strike="noStrike" kern="0" cap="none" spc="0" normalizeH="0" baseline="0" noProof="0" dirty="0">
              <a:ln>
                <a:noFill/>
              </a:ln>
              <a:solidFill>
                <a:srgbClr val="000000"/>
              </a:solidFill>
              <a:effectLst/>
              <a:uLnTx/>
              <a:uFillTx/>
              <a:latin typeface="Open Sans Semibold"/>
              <a:ea typeface="Open Sans Semibold"/>
              <a:cs typeface="Open Sans Semibold"/>
              <a:sym typeface="Open Sans Semibold"/>
            </a:endParaRPr>
          </a:p>
        </p:txBody>
      </p:sp>
      <p:sp>
        <p:nvSpPr>
          <p:cNvPr id="113" name="Rectangle">
            <a:extLst>
              <a:ext uri="{FF2B5EF4-FFF2-40B4-BE49-F238E27FC236}">
                <a16:creationId xmlns:a16="http://schemas.microsoft.com/office/drawing/2014/main" id="{5E7F26E6-629F-B664-45F9-D3A80FE06C11}"/>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marL="0" marR="0" lvl="0" indent="0" algn="l" defTabSz="1662545" rtl="0" eaLnBrk="1" fontAlgn="auto" latinLnBrk="0" hangingPunct="0">
              <a:lnSpc>
                <a:spcPct val="100000"/>
              </a:lnSpc>
              <a:spcBef>
                <a:spcPts val="0"/>
              </a:spcBef>
              <a:spcAft>
                <a:spcPts val="0"/>
              </a:spcAft>
              <a:buClrTx/>
              <a:buSzTx/>
              <a:buFontTx/>
              <a:buNone/>
              <a:tabLst/>
              <a:defRPr/>
            </a:pPr>
            <a:endParaRPr kumimoji="0" sz="3600" b="0" i="0" u="none" strike="noStrike" kern="0" cap="none" spc="0" normalizeH="0" baseline="0" noProof="0">
              <a:ln>
                <a:noFill/>
              </a:ln>
              <a:solidFill>
                <a:srgbClr val="000000"/>
              </a:solidFill>
              <a:effectLst/>
              <a:uLnTx/>
              <a:uFillTx/>
              <a:latin typeface="Arial"/>
              <a:cs typeface="Arial"/>
              <a:sym typeface="Arial"/>
            </a:endParaRPr>
          </a:p>
        </p:txBody>
      </p:sp>
      <p:sp>
        <p:nvSpPr>
          <p:cNvPr id="114" name="PPT 2 -">
            <a:extLst>
              <a:ext uri="{FF2B5EF4-FFF2-40B4-BE49-F238E27FC236}">
                <a16:creationId xmlns:a16="http://schemas.microsoft.com/office/drawing/2014/main" id="{C796645A-F8B4-7B7F-6987-D3B638027452}"/>
              </a:ext>
            </a:extLst>
          </p:cNvPr>
          <p:cNvSpPr txBox="1"/>
          <p:nvPr/>
        </p:nvSpPr>
        <p:spPr>
          <a:xfrm>
            <a:off x="21437178" y="12813338"/>
            <a:ext cx="1626446"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marL="0" marR="0" lvl="0" indent="0" algn="ctr" defTabSz="2438400" rtl="0" eaLnBrk="1" fontAlgn="auto" latinLnBrk="0" hangingPunct="0">
              <a:lnSpc>
                <a:spcPct val="100000"/>
              </a:lnSpc>
              <a:spcBef>
                <a:spcPts val="600"/>
              </a:spcBef>
              <a:spcAft>
                <a:spcPts val="0"/>
              </a:spcAft>
              <a:buClrTx/>
              <a:buSzTx/>
              <a:buFontTx/>
              <a:buNone/>
              <a:tabLst/>
              <a:defRPr b="0"/>
            </a:pPr>
            <a:r>
              <a:rPr kumimoji="0" sz="3000" b="1" i="0" u="none" strike="noStrike" kern="0" cap="none" spc="0" normalizeH="0" baseline="0" noProof="0" dirty="0">
                <a:ln>
                  <a:noFill/>
                </a:ln>
                <a:solidFill>
                  <a:srgbClr val="535353"/>
                </a:solidFill>
                <a:effectLst/>
                <a:uLnTx/>
                <a:uFillTx/>
                <a:latin typeface="Open Sans"/>
                <a:ea typeface="Open Sans"/>
                <a:cs typeface="Open Sans"/>
                <a:sym typeface="Open Sans"/>
              </a:rPr>
              <a:t>PPT </a:t>
            </a:r>
            <a:r>
              <a:rPr kumimoji="0" lang="en-US" sz="3000" b="1" i="0" u="none" strike="noStrike" kern="0" cap="none" spc="0" normalizeH="0" baseline="0" noProof="0" dirty="0">
                <a:ln>
                  <a:noFill/>
                </a:ln>
                <a:solidFill>
                  <a:srgbClr val="535353"/>
                </a:solidFill>
                <a:effectLst/>
                <a:uLnTx/>
                <a:uFillTx/>
                <a:latin typeface="Open Sans"/>
                <a:ea typeface="Open Sans"/>
                <a:cs typeface="Open Sans"/>
                <a:sym typeface="Open Sans"/>
              </a:rPr>
              <a:t>20</a:t>
            </a:r>
            <a:r>
              <a:rPr kumimoji="0" sz="3000" b="1" i="0" u="none" strike="noStrike" kern="0" cap="none" spc="0" normalizeH="0" baseline="0" noProof="0" dirty="0">
                <a:ln>
                  <a:noFill/>
                </a:ln>
                <a:solidFill>
                  <a:srgbClr val="535353"/>
                </a:solidFill>
                <a:effectLst/>
                <a:uLnTx/>
                <a:uFillTx/>
                <a:latin typeface="Open Sans"/>
                <a:ea typeface="Open Sans"/>
                <a:cs typeface="Open Sans"/>
                <a:sym typeface="Open Sans"/>
              </a:rPr>
              <a:t> -</a:t>
            </a:r>
          </a:p>
        </p:txBody>
      </p:sp>
      <p:sp>
        <p:nvSpPr>
          <p:cNvPr id="115" name="Rectangle">
            <a:extLst>
              <a:ext uri="{FF2B5EF4-FFF2-40B4-BE49-F238E27FC236}">
                <a16:creationId xmlns:a16="http://schemas.microsoft.com/office/drawing/2014/main" id="{48F45903-8C8B-BAA6-5A4D-122EB7F85792}"/>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marL="0" marR="0" lvl="0" indent="0" algn="l" defTabSz="1662545" rtl="0" eaLnBrk="1" fontAlgn="auto" latinLnBrk="0" hangingPunct="0">
              <a:lnSpc>
                <a:spcPct val="100000"/>
              </a:lnSpc>
              <a:spcBef>
                <a:spcPts val="0"/>
              </a:spcBef>
              <a:spcAft>
                <a:spcPts val="0"/>
              </a:spcAft>
              <a:buClrTx/>
              <a:buSzTx/>
              <a:buFontTx/>
              <a:buNone/>
              <a:tabLst/>
              <a:defRPr/>
            </a:pPr>
            <a:endParaRPr kumimoji="0" sz="3600" b="0" i="0" u="none" strike="noStrike" kern="0" cap="none" spc="0" normalizeH="0" baseline="0" noProof="0">
              <a:ln>
                <a:noFill/>
              </a:ln>
              <a:solidFill>
                <a:srgbClr val="000000"/>
              </a:solidFill>
              <a:effectLst/>
              <a:uLnTx/>
              <a:uFillTx/>
              <a:latin typeface="Arial"/>
              <a:cs typeface="Arial"/>
              <a:sym typeface="Arial"/>
            </a:endParaRPr>
          </a:p>
        </p:txBody>
      </p:sp>
      <p:sp>
        <p:nvSpPr>
          <p:cNvPr id="116" name="Slide Number">
            <a:extLst>
              <a:ext uri="{FF2B5EF4-FFF2-40B4-BE49-F238E27FC236}">
                <a16:creationId xmlns:a16="http://schemas.microsoft.com/office/drawing/2014/main" id="{3FC71629-C240-B7AC-A399-0787FE2A6C11}"/>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marL="0" marR="0" lvl="0" indent="0" algn="ctr" defTabSz="1662545" rtl="0" eaLnBrk="1" fontAlgn="auto" latinLnBrk="0" hangingPunct="0">
              <a:lnSpc>
                <a:spcPct val="100000"/>
              </a:lnSpc>
              <a:spcBef>
                <a:spcPts val="600"/>
              </a:spcBef>
              <a:spcAft>
                <a:spcPts val="0"/>
              </a:spcAft>
              <a:buClrTx/>
              <a:buSzTx/>
              <a:buFontTx/>
              <a:buNone/>
              <a:tabLst/>
              <a:defRPr/>
            </a:pPr>
            <a:fld id="{86CB4B4D-7CA3-9044-876B-883B54F8677D}" type="slidenum">
              <a:rPr kumimoji="0" sz="3000" b="1" i="0" u="none" strike="noStrike" kern="0" cap="none" spc="0" normalizeH="0" baseline="0" noProof="0">
                <a:ln>
                  <a:noFill/>
                </a:ln>
                <a:solidFill>
                  <a:srgbClr val="535353"/>
                </a:solidFill>
                <a:effectLst/>
                <a:uLnTx/>
                <a:uFillTx/>
                <a:latin typeface="Open Sans"/>
                <a:ea typeface="Open Sans"/>
                <a:cs typeface="Open Sans"/>
                <a:sym typeface="Open Sans"/>
              </a:rPr>
              <a:pPr marL="0" marR="0" lvl="0" indent="0" algn="ctr" defTabSz="1662545" rtl="0" eaLnBrk="1" fontAlgn="auto" latinLnBrk="0" hangingPunct="0">
                <a:lnSpc>
                  <a:spcPct val="100000"/>
                </a:lnSpc>
                <a:spcBef>
                  <a:spcPts val="600"/>
                </a:spcBef>
                <a:spcAft>
                  <a:spcPts val="0"/>
                </a:spcAft>
                <a:buClrTx/>
                <a:buSzTx/>
                <a:buFontTx/>
                <a:buNone/>
                <a:tabLst/>
                <a:defRPr/>
              </a:pPr>
              <a:t>6</a:t>
            </a:fld>
            <a:endParaRPr kumimoji="0" sz="3000" b="1" i="0" u="none" strike="noStrike" kern="0" cap="none" spc="0" normalizeH="0" baseline="0" noProof="0" dirty="0">
              <a:ln>
                <a:noFill/>
              </a:ln>
              <a:solidFill>
                <a:srgbClr val="535353"/>
              </a:solidFill>
              <a:effectLst/>
              <a:uLnTx/>
              <a:uFillTx/>
              <a:latin typeface="Open Sans"/>
              <a:ea typeface="Open Sans"/>
              <a:cs typeface="Open Sans"/>
              <a:sym typeface="Open Sans"/>
            </a:endParaRPr>
          </a:p>
        </p:txBody>
      </p:sp>
      <p:pic>
        <p:nvPicPr>
          <p:cNvPr id="5" name="Picture 4">
            <a:extLst>
              <a:ext uri="{FF2B5EF4-FFF2-40B4-BE49-F238E27FC236}">
                <a16:creationId xmlns:a16="http://schemas.microsoft.com/office/drawing/2014/main" id="{1E40213B-EEAD-7473-4DC4-066BA925604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D28DA329-C762-A595-192F-5CCF86C8998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2B4C461E-3253-FA7B-05DF-17F94F6993DA}"/>
              </a:ext>
            </a:extLst>
          </p:cNvPr>
          <p:cNvSpPr txBox="1"/>
          <p:nvPr/>
        </p:nvSpPr>
        <p:spPr>
          <a:xfrm>
            <a:off x="742863" y="2812493"/>
            <a:ext cx="7113118" cy="98909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lvl="0">
              <a:lnSpc>
                <a:spcPct val="100000"/>
              </a:lnSpc>
              <a:defRPr/>
            </a:pPr>
            <a:r>
              <a:rPr lang="hi-IN" sz="5400" dirty="0"/>
              <a:t>परिशोधन</a:t>
            </a:r>
            <a:endParaRPr kumimoji="0" lang="en-IN" sz="4800" b="1" i="0" u="none" strike="noStrike" kern="0" cap="all" spc="0" normalizeH="0" baseline="0" noProof="0" dirty="0">
              <a:ln>
                <a:noFill/>
              </a:ln>
              <a:solidFill>
                <a:srgbClr val="C00000"/>
              </a:solidFill>
              <a:effectLst/>
              <a:uLnTx/>
              <a:uFillTx/>
              <a:latin typeface="Open Sans"/>
              <a:ea typeface="Open Sans"/>
              <a:cs typeface="Open Sans"/>
              <a:sym typeface="Open Sans"/>
            </a:endParaRPr>
          </a:p>
        </p:txBody>
      </p:sp>
      <p:sp>
        <p:nvSpPr>
          <p:cNvPr id="3" name="TextBox 2">
            <a:extLst>
              <a:ext uri="{FF2B5EF4-FFF2-40B4-BE49-F238E27FC236}">
                <a16:creationId xmlns:a16="http://schemas.microsoft.com/office/drawing/2014/main" id="{6E9F5B26-6AA0-9BBA-9D2F-D6AA77B2D1BD}"/>
              </a:ext>
            </a:extLst>
          </p:cNvPr>
          <p:cNvSpPr txBox="1"/>
          <p:nvPr/>
        </p:nvSpPr>
        <p:spPr>
          <a:xfrm>
            <a:off x="742863" y="4250403"/>
            <a:ext cx="7079154" cy="76944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lvl="0">
              <a:defRPr/>
            </a:pPr>
            <a:r>
              <a:rPr lang="hi-IN" sz="4400" dirty="0">
                <a:solidFill>
                  <a:srgbClr val="C00000"/>
                </a:solidFill>
                <a:latin typeface="OpenSans-Semibold"/>
              </a:rPr>
              <a:t>परिवहन इकाई</a:t>
            </a:r>
            <a:endParaRPr kumimoji="0" lang="en-IN" sz="4400" b="0" i="0" u="none" strike="noStrike" kern="0" cap="none" spc="0" normalizeH="0" baseline="0" noProof="0" dirty="0">
              <a:ln>
                <a:noFill/>
              </a:ln>
              <a:solidFill>
                <a:srgbClr val="C00000"/>
              </a:solidFill>
              <a:effectLst/>
              <a:uLnTx/>
              <a:uFillTx/>
              <a:latin typeface="Arial"/>
              <a:cs typeface="Arial"/>
              <a:sym typeface="Arial"/>
            </a:endParaRPr>
          </a:p>
        </p:txBody>
      </p:sp>
      <p:pic>
        <p:nvPicPr>
          <p:cNvPr id="2" name="Picture 1">
            <a:extLst>
              <a:ext uri="{FF2B5EF4-FFF2-40B4-BE49-F238E27FC236}">
                <a16:creationId xmlns:a16="http://schemas.microsoft.com/office/drawing/2014/main" id="{A4B040B0-975F-996C-34D2-2C82B04355FA}"/>
              </a:ext>
            </a:extLst>
          </p:cNvPr>
          <p:cNvPicPr>
            <a:picLocks noChangeAspect="1"/>
          </p:cNvPicPr>
          <p:nvPr/>
        </p:nvPicPr>
        <p:blipFill>
          <a:blip r:embed="rId5"/>
          <a:stretch>
            <a:fillRect/>
          </a:stretch>
        </p:blipFill>
        <p:spPr>
          <a:xfrm>
            <a:off x="21716546" y="1"/>
            <a:ext cx="2619013" cy="2428598"/>
          </a:xfrm>
          <a:prstGeom prst="rect">
            <a:avLst/>
          </a:prstGeom>
        </p:spPr>
      </p:pic>
    </p:spTree>
    <p:extLst>
      <p:ext uri="{BB962C8B-B14F-4D97-AF65-F5344CB8AC3E}">
        <p14:creationId xmlns:p14="http://schemas.microsoft.com/office/powerpoint/2010/main" val="965104766"/>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AB79C3-AA94-D14C-23A3-E23C84C6E10D}"/>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0FB18E05-89BA-C44E-FF02-1EC1E42E1CA5}"/>
              </a:ext>
            </a:extLst>
          </p:cNvPr>
          <p:cNvSpPr/>
          <p:nvPr/>
        </p:nvSpPr>
        <p:spPr>
          <a:xfrm>
            <a:off x="8279988" y="-203201"/>
            <a:ext cx="16216268" cy="13716001"/>
          </a:xfrm>
          <a:prstGeom prst="rect">
            <a:avLst/>
          </a:prstGeom>
          <a:solidFill>
            <a:schemeClr val="accent6">
              <a:lumMod val="20000"/>
              <a:lumOff val="80000"/>
            </a:schemeClr>
          </a:solidFill>
          <a:ln w="12700">
            <a:miter lim="400000"/>
          </a:ln>
        </p:spPr>
        <p:txBody>
          <a:bodyPr lIns="78283" tIns="78283" rIns="78283" bIns="78283"/>
          <a:lstStyle/>
          <a:p>
            <a:pPr marL="0" marR="0" lvl="0" indent="0" algn="l" defTabSz="1662545" rtl="0" eaLnBrk="1" fontAlgn="auto" latinLnBrk="0" hangingPunct="0">
              <a:lnSpc>
                <a:spcPct val="100000"/>
              </a:lnSpc>
              <a:spcBef>
                <a:spcPts val="0"/>
              </a:spcBef>
              <a:spcAft>
                <a:spcPts val="0"/>
              </a:spcAft>
              <a:buClrTx/>
              <a:buSzTx/>
              <a:buFontTx/>
              <a:buNone/>
              <a:tabLst/>
              <a:defRPr/>
            </a:pPr>
            <a:endParaRPr kumimoji="0" sz="3600" b="0" i="0" u="none" strike="noStrike" kern="0" cap="none" spc="0" normalizeH="0" baseline="0" noProof="0" dirty="0">
              <a:ln>
                <a:noFill/>
              </a:ln>
              <a:solidFill>
                <a:srgbClr val="000000"/>
              </a:solidFill>
              <a:effectLst/>
              <a:uLnTx/>
              <a:uFillTx/>
              <a:latin typeface="Arial"/>
              <a:cs typeface="Arial"/>
              <a:sym typeface="Arial"/>
            </a:endParaRPr>
          </a:p>
        </p:txBody>
      </p:sp>
      <p:sp>
        <p:nvSpPr>
          <p:cNvPr id="8" name="Rectangle">
            <a:extLst>
              <a:ext uri="{FF2B5EF4-FFF2-40B4-BE49-F238E27FC236}">
                <a16:creationId xmlns:a16="http://schemas.microsoft.com/office/drawing/2014/main" id="{ECAA2085-7AA7-E645-7617-7B36E5B3FD50}"/>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marL="0" marR="0" lvl="0" indent="0" algn="l" defTabSz="1662545" rtl="0" eaLnBrk="1" fontAlgn="auto" latinLnBrk="0" hangingPunct="0">
              <a:lnSpc>
                <a:spcPct val="100000"/>
              </a:lnSpc>
              <a:spcBef>
                <a:spcPts val="0"/>
              </a:spcBef>
              <a:spcAft>
                <a:spcPts val="0"/>
              </a:spcAft>
              <a:buClrTx/>
              <a:buSzTx/>
              <a:buFontTx/>
              <a:buNone/>
              <a:tabLst/>
              <a:defRPr/>
            </a:pPr>
            <a:endParaRPr kumimoji="0" sz="3600" b="0" i="0" u="none" strike="noStrike" kern="0" cap="none" spc="0" normalizeH="0" baseline="0" noProof="0">
              <a:ln>
                <a:noFill/>
              </a:ln>
              <a:solidFill>
                <a:srgbClr val="000000"/>
              </a:solidFill>
              <a:effectLst/>
              <a:uLnTx/>
              <a:uFillTx/>
              <a:latin typeface="Arial"/>
              <a:cs typeface="Arial"/>
              <a:sym typeface="Arial"/>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0B3E1773-99AD-6B95-D26D-EE4468AD8214}"/>
              </a:ext>
            </a:extLst>
          </p:cNvPr>
          <p:cNvSpPr txBox="1"/>
          <p:nvPr/>
        </p:nvSpPr>
        <p:spPr>
          <a:xfrm>
            <a:off x="8564880" y="4620045"/>
            <a:ext cx="15076257" cy="493045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lvl="0">
              <a:defRPr sz="6400">
                <a:solidFill>
                  <a:srgbClr val="FFFFFF"/>
                </a:solidFill>
                <a:latin typeface="Open Sans Semibold"/>
                <a:ea typeface="Open Sans Semibold"/>
                <a:cs typeface="Open Sans Semibold"/>
                <a:sym typeface="Open Sans Semibold"/>
              </a:defRPr>
            </a:pPr>
            <a:r>
              <a:rPr lang="hi-IN" sz="6600" dirty="0">
                <a:solidFill>
                  <a:srgbClr val="000000"/>
                </a:solidFill>
              </a:rPr>
              <a:t>1) दूषित शीट को हटा दें।
2) स्ट्रेचर गद्दे को साफ और कीटाणुरहित करें।
3) गद्दे को घुमाएं।
4) गद्दे पर एक साफ चादर रखें।</a:t>
            </a:r>
            <a:endParaRPr kumimoji="0" lang="en-US" sz="6000" b="0" i="0" u="none" strike="noStrike" kern="0" cap="none" spc="0" normalizeH="0" baseline="0" noProof="0" dirty="0">
              <a:ln>
                <a:noFill/>
              </a:ln>
              <a:solidFill>
                <a:srgbClr val="000000"/>
              </a:solidFill>
              <a:effectLst/>
              <a:uLnTx/>
              <a:uFillTx/>
              <a:latin typeface="Open Sans Semibold"/>
              <a:ea typeface="Open Sans Semibold"/>
              <a:cs typeface="Open Sans Semibold"/>
              <a:sym typeface="Open Sans Semibold"/>
            </a:endParaRPr>
          </a:p>
        </p:txBody>
      </p:sp>
      <p:sp>
        <p:nvSpPr>
          <p:cNvPr id="113" name="Rectangle">
            <a:extLst>
              <a:ext uri="{FF2B5EF4-FFF2-40B4-BE49-F238E27FC236}">
                <a16:creationId xmlns:a16="http://schemas.microsoft.com/office/drawing/2014/main" id="{6441C788-5866-1D92-7CDD-67C019784E69}"/>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marL="0" marR="0" lvl="0" indent="0" algn="l" defTabSz="1662545" rtl="0" eaLnBrk="1" fontAlgn="auto" latinLnBrk="0" hangingPunct="0">
              <a:lnSpc>
                <a:spcPct val="100000"/>
              </a:lnSpc>
              <a:spcBef>
                <a:spcPts val="0"/>
              </a:spcBef>
              <a:spcAft>
                <a:spcPts val="0"/>
              </a:spcAft>
              <a:buClrTx/>
              <a:buSzTx/>
              <a:buFontTx/>
              <a:buNone/>
              <a:tabLst/>
              <a:defRPr/>
            </a:pPr>
            <a:endParaRPr kumimoji="0" sz="3600" b="0" i="0" u="none" strike="noStrike" kern="0" cap="none" spc="0" normalizeH="0" baseline="0" noProof="0">
              <a:ln>
                <a:noFill/>
              </a:ln>
              <a:solidFill>
                <a:srgbClr val="000000"/>
              </a:solidFill>
              <a:effectLst/>
              <a:uLnTx/>
              <a:uFillTx/>
              <a:latin typeface="Arial"/>
              <a:cs typeface="Arial"/>
              <a:sym typeface="Arial"/>
            </a:endParaRPr>
          </a:p>
        </p:txBody>
      </p:sp>
      <p:sp>
        <p:nvSpPr>
          <p:cNvPr id="114" name="PPT 2 -">
            <a:extLst>
              <a:ext uri="{FF2B5EF4-FFF2-40B4-BE49-F238E27FC236}">
                <a16:creationId xmlns:a16="http://schemas.microsoft.com/office/drawing/2014/main" id="{B7AE3D51-C944-7831-C245-453B361FF1DE}"/>
              </a:ext>
            </a:extLst>
          </p:cNvPr>
          <p:cNvSpPr txBox="1"/>
          <p:nvPr/>
        </p:nvSpPr>
        <p:spPr>
          <a:xfrm>
            <a:off x="21437178" y="12813338"/>
            <a:ext cx="1626446"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marL="0" marR="0" lvl="0" indent="0" algn="ctr" defTabSz="2438400" rtl="0" eaLnBrk="1" fontAlgn="auto" latinLnBrk="0" hangingPunct="0">
              <a:lnSpc>
                <a:spcPct val="100000"/>
              </a:lnSpc>
              <a:spcBef>
                <a:spcPts val="600"/>
              </a:spcBef>
              <a:spcAft>
                <a:spcPts val="0"/>
              </a:spcAft>
              <a:buClrTx/>
              <a:buSzTx/>
              <a:buFontTx/>
              <a:buNone/>
              <a:tabLst/>
              <a:defRPr b="0"/>
            </a:pPr>
            <a:r>
              <a:rPr kumimoji="0" sz="3000" b="1" i="0" u="none" strike="noStrike" kern="0" cap="none" spc="0" normalizeH="0" baseline="0" noProof="0" dirty="0">
                <a:ln>
                  <a:noFill/>
                </a:ln>
                <a:solidFill>
                  <a:srgbClr val="535353"/>
                </a:solidFill>
                <a:effectLst/>
                <a:uLnTx/>
                <a:uFillTx/>
                <a:latin typeface="Open Sans"/>
                <a:ea typeface="Open Sans"/>
                <a:cs typeface="Open Sans"/>
                <a:sym typeface="Open Sans"/>
              </a:rPr>
              <a:t>PPT </a:t>
            </a:r>
            <a:r>
              <a:rPr kumimoji="0" lang="en-US" sz="3000" b="1" i="0" u="none" strike="noStrike" kern="0" cap="none" spc="0" normalizeH="0" baseline="0" noProof="0" dirty="0">
                <a:ln>
                  <a:noFill/>
                </a:ln>
                <a:solidFill>
                  <a:srgbClr val="535353"/>
                </a:solidFill>
                <a:effectLst/>
                <a:uLnTx/>
                <a:uFillTx/>
                <a:latin typeface="Open Sans"/>
                <a:ea typeface="Open Sans"/>
                <a:cs typeface="Open Sans"/>
                <a:sym typeface="Open Sans"/>
              </a:rPr>
              <a:t>20</a:t>
            </a:r>
            <a:r>
              <a:rPr kumimoji="0" sz="3000" b="1" i="0" u="none" strike="noStrike" kern="0" cap="none" spc="0" normalizeH="0" baseline="0" noProof="0" dirty="0">
                <a:ln>
                  <a:noFill/>
                </a:ln>
                <a:solidFill>
                  <a:srgbClr val="535353"/>
                </a:solidFill>
                <a:effectLst/>
                <a:uLnTx/>
                <a:uFillTx/>
                <a:latin typeface="Open Sans"/>
                <a:ea typeface="Open Sans"/>
                <a:cs typeface="Open Sans"/>
                <a:sym typeface="Open Sans"/>
              </a:rPr>
              <a:t> -</a:t>
            </a:r>
          </a:p>
        </p:txBody>
      </p:sp>
      <p:sp>
        <p:nvSpPr>
          <p:cNvPr id="115" name="Rectangle">
            <a:extLst>
              <a:ext uri="{FF2B5EF4-FFF2-40B4-BE49-F238E27FC236}">
                <a16:creationId xmlns:a16="http://schemas.microsoft.com/office/drawing/2014/main" id="{19891EFA-662E-4AF9-800E-7A40D24976B0}"/>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marL="0" marR="0" lvl="0" indent="0" algn="l" defTabSz="1662545" rtl="0" eaLnBrk="1" fontAlgn="auto" latinLnBrk="0" hangingPunct="0">
              <a:lnSpc>
                <a:spcPct val="100000"/>
              </a:lnSpc>
              <a:spcBef>
                <a:spcPts val="0"/>
              </a:spcBef>
              <a:spcAft>
                <a:spcPts val="0"/>
              </a:spcAft>
              <a:buClrTx/>
              <a:buSzTx/>
              <a:buFontTx/>
              <a:buNone/>
              <a:tabLst/>
              <a:defRPr/>
            </a:pPr>
            <a:endParaRPr kumimoji="0" sz="3600" b="0" i="0" u="none" strike="noStrike" kern="0" cap="none" spc="0" normalizeH="0" baseline="0" noProof="0">
              <a:ln>
                <a:noFill/>
              </a:ln>
              <a:solidFill>
                <a:srgbClr val="000000"/>
              </a:solidFill>
              <a:effectLst/>
              <a:uLnTx/>
              <a:uFillTx/>
              <a:latin typeface="Arial"/>
              <a:cs typeface="Arial"/>
              <a:sym typeface="Arial"/>
            </a:endParaRPr>
          </a:p>
        </p:txBody>
      </p:sp>
      <p:sp>
        <p:nvSpPr>
          <p:cNvPr id="116" name="Slide Number">
            <a:extLst>
              <a:ext uri="{FF2B5EF4-FFF2-40B4-BE49-F238E27FC236}">
                <a16:creationId xmlns:a16="http://schemas.microsoft.com/office/drawing/2014/main" id="{E23C57A5-1FB4-787F-5C01-BDBC99F66A65}"/>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marL="0" marR="0" lvl="0" indent="0" algn="ctr" defTabSz="1662545" rtl="0" eaLnBrk="1" fontAlgn="auto" latinLnBrk="0" hangingPunct="0">
              <a:lnSpc>
                <a:spcPct val="100000"/>
              </a:lnSpc>
              <a:spcBef>
                <a:spcPts val="600"/>
              </a:spcBef>
              <a:spcAft>
                <a:spcPts val="0"/>
              </a:spcAft>
              <a:buClrTx/>
              <a:buSzTx/>
              <a:buFontTx/>
              <a:buNone/>
              <a:tabLst/>
              <a:defRPr/>
            </a:pPr>
            <a:fld id="{86CB4B4D-7CA3-9044-876B-883B54F8677D}" type="slidenum">
              <a:rPr kumimoji="0" sz="3000" b="1" i="0" u="none" strike="noStrike" kern="0" cap="none" spc="0" normalizeH="0" baseline="0" noProof="0">
                <a:ln>
                  <a:noFill/>
                </a:ln>
                <a:solidFill>
                  <a:srgbClr val="535353"/>
                </a:solidFill>
                <a:effectLst/>
                <a:uLnTx/>
                <a:uFillTx/>
                <a:latin typeface="Open Sans"/>
                <a:ea typeface="Open Sans"/>
                <a:cs typeface="Open Sans"/>
                <a:sym typeface="Open Sans"/>
              </a:rPr>
              <a:pPr marL="0" marR="0" lvl="0" indent="0" algn="ctr" defTabSz="1662545" rtl="0" eaLnBrk="1" fontAlgn="auto" latinLnBrk="0" hangingPunct="0">
                <a:lnSpc>
                  <a:spcPct val="100000"/>
                </a:lnSpc>
                <a:spcBef>
                  <a:spcPts val="600"/>
                </a:spcBef>
                <a:spcAft>
                  <a:spcPts val="0"/>
                </a:spcAft>
                <a:buClrTx/>
                <a:buSzTx/>
                <a:buFontTx/>
                <a:buNone/>
                <a:tabLst/>
                <a:defRPr/>
              </a:pPr>
              <a:t>7</a:t>
            </a:fld>
            <a:endParaRPr kumimoji="0" sz="3000" b="1" i="0" u="none" strike="noStrike" kern="0" cap="none" spc="0" normalizeH="0" baseline="0" noProof="0" dirty="0">
              <a:ln>
                <a:noFill/>
              </a:ln>
              <a:solidFill>
                <a:srgbClr val="535353"/>
              </a:solidFill>
              <a:effectLst/>
              <a:uLnTx/>
              <a:uFillTx/>
              <a:latin typeface="Open Sans"/>
              <a:ea typeface="Open Sans"/>
              <a:cs typeface="Open Sans"/>
              <a:sym typeface="Open Sans"/>
            </a:endParaRPr>
          </a:p>
        </p:txBody>
      </p:sp>
      <p:pic>
        <p:nvPicPr>
          <p:cNvPr id="5" name="Picture 4">
            <a:extLst>
              <a:ext uri="{FF2B5EF4-FFF2-40B4-BE49-F238E27FC236}">
                <a16:creationId xmlns:a16="http://schemas.microsoft.com/office/drawing/2014/main" id="{B416746E-A9F3-C5BE-AA5E-B010431C535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EA0D0441-D629-0A32-7180-41AF79B8F38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124886D0-A45F-D411-F367-5F9D041FFBA5}"/>
              </a:ext>
            </a:extLst>
          </p:cNvPr>
          <p:cNvSpPr txBox="1"/>
          <p:nvPr/>
        </p:nvSpPr>
        <p:spPr>
          <a:xfrm>
            <a:off x="742863" y="2812493"/>
            <a:ext cx="7113118" cy="9890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lvl="0">
              <a:lnSpc>
                <a:spcPct val="100000"/>
              </a:lnSpc>
              <a:defRPr/>
            </a:pPr>
            <a:r>
              <a:rPr lang="hi-IN" sz="5400" dirty="0"/>
              <a:t>परिशोधन</a:t>
            </a:r>
            <a:endParaRPr kumimoji="0" lang="en-IN" sz="4800" b="1" i="0" u="none" strike="noStrike" kern="0" cap="all" spc="0" normalizeH="0" baseline="0" noProof="0" dirty="0">
              <a:ln>
                <a:noFill/>
              </a:ln>
              <a:solidFill>
                <a:srgbClr val="C00000"/>
              </a:solidFill>
              <a:effectLst/>
              <a:uLnTx/>
              <a:uFillTx/>
              <a:latin typeface="Open Sans"/>
              <a:ea typeface="Open Sans"/>
              <a:cs typeface="Open Sans"/>
              <a:sym typeface="Open Sans"/>
            </a:endParaRPr>
          </a:p>
        </p:txBody>
      </p:sp>
      <p:sp>
        <p:nvSpPr>
          <p:cNvPr id="3" name="TextBox 2">
            <a:extLst>
              <a:ext uri="{FF2B5EF4-FFF2-40B4-BE49-F238E27FC236}">
                <a16:creationId xmlns:a16="http://schemas.microsoft.com/office/drawing/2014/main" id="{8A27D38D-35BB-9C06-8E26-A6BFD4A3665C}"/>
              </a:ext>
            </a:extLst>
          </p:cNvPr>
          <p:cNvSpPr txBox="1"/>
          <p:nvPr/>
        </p:nvSpPr>
        <p:spPr>
          <a:xfrm>
            <a:off x="742863" y="4250403"/>
            <a:ext cx="7079154" cy="76944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lvl="0">
              <a:defRPr/>
            </a:pPr>
            <a:r>
              <a:rPr lang="hi-IN" sz="4400" dirty="0">
                <a:solidFill>
                  <a:srgbClr val="C00000"/>
                </a:solidFill>
                <a:latin typeface="OpenSans-Semibold"/>
              </a:rPr>
              <a:t>स्‍ट्रेचर</a:t>
            </a:r>
            <a:endParaRPr kumimoji="0" lang="en-IN" sz="4400" b="0" i="0" u="none" strike="noStrike" kern="0" cap="none" spc="0" normalizeH="0" baseline="0" noProof="0" dirty="0">
              <a:ln>
                <a:noFill/>
              </a:ln>
              <a:solidFill>
                <a:srgbClr val="C00000"/>
              </a:solidFill>
              <a:effectLst/>
              <a:uLnTx/>
              <a:uFillTx/>
              <a:latin typeface="Arial"/>
              <a:cs typeface="Arial"/>
              <a:sym typeface="Arial"/>
            </a:endParaRPr>
          </a:p>
        </p:txBody>
      </p:sp>
      <p:pic>
        <p:nvPicPr>
          <p:cNvPr id="2" name="Picture 1">
            <a:extLst>
              <a:ext uri="{FF2B5EF4-FFF2-40B4-BE49-F238E27FC236}">
                <a16:creationId xmlns:a16="http://schemas.microsoft.com/office/drawing/2014/main" id="{2B2CA2C5-A266-2541-28FB-B9D3FFD7683F}"/>
              </a:ext>
            </a:extLst>
          </p:cNvPr>
          <p:cNvPicPr>
            <a:picLocks noChangeAspect="1"/>
          </p:cNvPicPr>
          <p:nvPr/>
        </p:nvPicPr>
        <p:blipFill>
          <a:blip r:embed="rId4"/>
          <a:stretch>
            <a:fillRect/>
          </a:stretch>
        </p:blipFill>
        <p:spPr>
          <a:xfrm>
            <a:off x="21893067" y="0"/>
            <a:ext cx="2442492" cy="2436023"/>
          </a:xfrm>
          <a:prstGeom prst="rect">
            <a:avLst/>
          </a:prstGeom>
        </p:spPr>
      </p:pic>
    </p:spTree>
    <p:extLst>
      <p:ext uri="{BB962C8B-B14F-4D97-AF65-F5344CB8AC3E}">
        <p14:creationId xmlns:p14="http://schemas.microsoft.com/office/powerpoint/2010/main" val="203337249"/>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B6A07-5D4F-6354-6DB5-A9C0FC90366E}"/>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FF5B6F87-0A46-033B-9750-0A34BE58A0DA}"/>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pPr marL="0" marR="0" lvl="0" indent="0" algn="l" defTabSz="1662545" rtl="0" eaLnBrk="1" fontAlgn="auto" latinLnBrk="0" hangingPunct="0">
              <a:lnSpc>
                <a:spcPct val="100000"/>
              </a:lnSpc>
              <a:spcBef>
                <a:spcPts val="0"/>
              </a:spcBef>
              <a:spcAft>
                <a:spcPts val="0"/>
              </a:spcAft>
              <a:buClrTx/>
              <a:buSzTx/>
              <a:buFontTx/>
              <a:buNone/>
              <a:tabLst/>
              <a:defRPr/>
            </a:pPr>
            <a:endParaRPr kumimoji="0" sz="3600" b="0" i="0" u="none" strike="noStrike" kern="0" cap="none" spc="0" normalizeH="0" baseline="0" noProof="0" dirty="0">
              <a:ln>
                <a:noFill/>
              </a:ln>
              <a:solidFill>
                <a:srgbClr val="000000"/>
              </a:solidFill>
              <a:effectLst/>
              <a:uLnTx/>
              <a:uFillTx/>
              <a:latin typeface="Arial"/>
              <a:cs typeface="Arial"/>
              <a:sym typeface="Arial"/>
            </a:endParaRPr>
          </a:p>
        </p:txBody>
      </p:sp>
      <p:sp>
        <p:nvSpPr>
          <p:cNvPr id="8" name="Rectangle">
            <a:extLst>
              <a:ext uri="{FF2B5EF4-FFF2-40B4-BE49-F238E27FC236}">
                <a16:creationId xmlns:a16="http://schemas.microsoft.com/office/drawing/2014/main" id="{20B9B715-0BCC-3E8F-9388-276923FB210C}"/>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marL="0" marR="0" lvl="0" indent="0" algn="l" defTabSz="1662545" rtl="0" eaLnBrk="1" fontAlgn="auto" latinLnBrk="0" hangingPunct="0">
              <a:lnSpc>
                <a:spcPct val="100000"/>
              </a:lnSpc>
              <a:spcBef>
                <a:spcPts val="0"/>
              </a:spcBef>
              <a:spcAft>
                <a:spcPts val="0"/>
              </a:spcAft>
              <a:buClrTx/>
              <a:buSzTx/>
              <a:buFontTx/>
              <a:buNone/>
              <a:tabLst/>
              <a:defRPr/>
            </a:pPr>
            <a:endParaRPr kumimoji="0" sz="3600" b="0" i="0" u="none" strike="noStrike" kern="0" cap="none" spc="0" normalizeH="0" baseline="0" noProof="0">
              <a:ln>
                <a:noFill/>
              </a:ln>
              <a:solidFill>
                <a:srgbClr val="000000"/>
              </a:solidFill>
              <a:effectLst/>
              <a:uLnTx/>
              <a:uFillTx/>
              <a:latin typeface="Arial"/>
              <a:cs typeface="Arial"/>
              <a:sym typeface="Arial"/>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045F0461-3ABB-CA8C-FD82-7C45FADEB516}"/>
              </a:ext>
            </a:extLst>
          </p:cNvPr>
          <p:cNvSpPr txBox="1"/>
          <p:nvPr/>
        </p:nvSpPr>
        <p:spPr>
          <a:xfrm>
            <a:off x="8564880" y="4716207"/>
            <a:ext cx="15076257" cy="582255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685800" lvl="0" indent="-685800">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hi-IN" sz="5400" dirty="0">
                <a:solidFill>
                  <a:srgbClr val="000000"/>
                </a:solidFill>
              </a:rPr>
              <a:t>किसी भी सूखे पदार्थ को खत्म करने के लिए दूषित उपकरणों को स्क्रब करें, फिर उन्हें साबुन और पानी से धो लें
उपकरणों को 10% ब्लीच और पानी के घोल में 10 मिनट के लिए भिगोएँ, फिर उन्हें सुखा लें
उपकरणों और किसी भी दवा को बदलें</a:t>
            </a:r>
            <a:endParaRPr kumimoji="0" lang="en-US" sz="5400" b="0" i="0" u="none" strike="noStrike" kern="0" cap="none" spc="0" normalizeH="0" baseline="0" noProof="0" dirty="0">
              <a:ln>
                <a:noFill/>
              </a:ln>
              <a:solidFill>
                <a:srgbClr val="000000"/>
              </a:solidFill>
              <a:effectLst/>
              <a:uLnTx/>
              <a:uFillTx/>
              <a:latin typeface="Open Sans Semibold"/>
              <a:ea typeface="Open Sans Semibold"/>
              <a:cs typeface="Open Sans Semibold"/>
              <a:sym typeface="Open Sans Semibold"/>
            </a:endParaRPr>
          </a:p>
        </p:txBody>
      </p:sp>
      <p:sp>
        <p:nvSpPr>
          <p:cNvPr id="113" name="Rectangle">
            <a:extLst>
              <a:ext uri="{FF2B5EF4-FFF2-40B4-BE49-F238E27FC236}">
                <a16:creationId xmlns:a16="http://schemas.microsoft.com/office/drawing/2014/main" id="{E1F8D44A-B8AC-BFD8-9C1B-4109A246F90B}"/>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marL="0" marR="0" lvl="0" indent="0" algn="l" defTabSz="1662545" rtl="0" eaLnBrk="1" fontAlgn="auto" latinLnBrk="0" hangingPunct="0">
              <a:lnSpc>
                <a:spcPct val="100000"/>
              </a:lnSpc>
              <a:spcBef>
                <a:spcPts val="0"/>
              </a:spcBef>
              <a:spcAft>
                <a:spcPts val="0"/>
              </a:spcAft>
              <a:buClrTx/>
              <a:buSzTx/>
              <a:buFontTx/>
              <a:buNone/>
              <a:tabLst/>
              <a:defRPr/>
            </a:pPr>
            <a:endParaRPr kumimoji="0" sz="3600" b="0" i="0" u="none" strike="noStrike" kern="0" cap="none" spc="0" normalizeH="0" baseline="0" noProof="0">
              <a:ln>
                <a:noFill/>
              </a:ln>
              <a:solidFill>
                <a:srgbClr val="000000"/>
              </a:solidFill>
              <a:effectLst/>
              <a:uLnTx/>
              <a:uFillTx/>
              <a:latin typeface="Arial"/>
              <a:cs typeface="Arial"/>
              <a:sym typeface="Arial"/>
            </a:endParaRPr>
          </a:p>
        </p:txBody>
      </p:sp>
      <p:sp>
        <p:nvSpPr>
          <p:cNvPr id="114" name="PPT 2 -">
            <a:extLst>
              <a:ext uri="{FF2B5EF4-FFF2-40B4-BE49-F238E27FC236}">
                <a16:creationId xmlns:a16="http://schemas.microsoft.com/office/drawing/2014/main" id="{8B8E5577-C409-0441-4DBD-35C670E2D59A}"/>
              </a:ext>
            </a:extLst>
          </p:cNvPr>
          <p:cNvSpPr txBox="1"/>
          <p:nvPr/>
        </p:nvSpPr>
        <p:spPr>
          <a:xfrm>
            <a:off x="21437178" y="12813338"/>
            <a:ext cx="1626446"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marL="0" marR="0" lvl="0" indent="0" algn="ctr" defTabSz="2438400" rtl="0" eaLnBrk="1" fontAlgn="auto" latinLnBrk="0" hangingPunct="0">
              <a:lnSpc>
                <a:spcPct val="100000"/>
              </a:lnSpc>
              <a:spcBef>
                <a:spcPts val="600"/>
              </a:spcBef>
              <a:spcAft>
                <a:spcPts val="0"/>
              </a:spcAft>
              <a:buClrTx/>
              <a:buSzTx/>
              <a:buFontTx/>
              <a:buNone/>
              <a:tabLst/>
              <a:defRPr b="0"/>
            </a:pPr>
            <a:r>
              <a:rPr kumimoji="0" sz="3000" b="1" i="0" u="none" strike="noStrike" kern="0" cap="none" spc="0" normalizeH="0" baseline="0" noProof="0" dirty="0">
                <a:ln>
                  <a:noFill/>
                </a:ln>
                <a:solidFill>
                  <a:srgbClr val="535353"/>
                </a:solidFill>
                <a:effectLst/>
                <a:uLnTx/>
                <a:uFillTx/>
                <a:latin typeface="Open Sans"/>
                <a:ea typeface="Open Sans"/>
                <a:cs typeface="Open Sans"/>
                <a:sym typeface="Open Sans"/>
              </a:rPr>
              <a:t>PPT </a:t>
            </a:r>
            <a:r>
              <a:rPr kumimoji="0" lang="en-US" sz="3000" b="1" i="0" u="none" strike="noStrike" kern="0" cap="none" spc="0" normalizeH="0" baseline="0" noProof="0" dirty="0">
                <a:ln>
                  <a:noFill/>
                </a:ln>
                <a:solidFill>
                  <a:srgbClr val="535353"/>
                </a:solidFill>
                <a:effectLst/>
                <a:uLnTx/>
                <a:uFillTx/>
                <a:latin typeface="Open Sans"/>
                <a:ea typeface="Open Sans"/>
                <a:cs typeface="Open Sans"/>
                <a:sym typeface="Open Sans"/>
              </a:rPr>
              <a:t>20</a:t>
            </a:r>
            <a:r>
              <a:rPr kumimoji="0" sz="3000" b="1" i="0" u="none" strike="noStrike" kern="0" cap="none" spc="0" normalizeH="0" baseline="0" noProof="0" dirty="0">
                <a:ln>
                  <a:noFill/>
                </a:ln>
                <a:solidFill>
                  <a:srgbClr val="535353"/>
                </a:solidFill>
                <a:effectLst/>
                <a:uLnTx/>
                <a:uFillTx/>
                <a:latin typeface="Open Sans"/>
                <a:ea typeface="Open Sans"/>
                <a:cs typeface="Open Sans"/>
                <a:sym typeface="Open Sans"/>
              </a:rPr>
              <a:t> -</a:t>
            </a:r>
          </a:p>
        </p:txBody>
      </p:sp>
      <p:sp>
        <p:nvSpPr>
          <p:cNvPr id="115" name="Rectangle">
            <a:extLst>
              <a:ext uri="{FF2B5EF4-FFF2-40B4-BE49-F238E27FC236}">
                <a16:creationId xmlns:a16="http://schemas.microsoft.com/office/drawing/2014/main" id="{C7D213D1-0490-A4F3-6EEA-FD450A0A8C8A}"/>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marL="0" marR="0" lvl="0" indent="0" algn="l" defTabSz="1662545" rtl="0" eaLnBrk="1" fontAlgn="auto" latinLnBrk="0" hangingPunct="0">
              <a:lnSpc>
                <a:spcPct val="100000"/>
              </a:lnSpc>
              <a:spcBef>
                <a:spcPts val="0"/>
              </a:spcBef>
              <a:spcAft>
                <a:spcPts val="0"/>
              </a:spcAft>
              <a:buClrTx/>
              <a:buSzTx/>
              <a:buFontTx/>
              <a:buNone/>
              <a:tabLst/>
              <a:defRPr/>
            </a:pPr>
            <a:endParaRPr kumimoji="0" sz="3600" b="0" i="0" u="none" strike="noStrike" kern="0" cap="none" spc="0" normalizeH="0" baseline="0" noProof="0">
              <a:ln>
                <a:noFill/>
              </a:ln>
              <a:solidFill>
                <a:srgbClr val="000000"/>
              </a:solidFill>
              <a:effectLst/>
              <a:uLnTx/>
              <a:uFillTx/>
              <a:latin typeface="Arial"/>
              <a:cs typeface="Arial"/>
              <a:sym typeface="Arial"/>
            </a:endParaRPr>
          </a:p>
        </p:txBody>
      </p:sp>
      <p:sp>
        <p:nvSpPr>
          <p:cNvPr id="116" name="Slide Number">
            <a:extLst>
              <a:ext uri="{FF2B5EF4-FFF2-40B4-BE49-F238E27FC236}">
                <a16:creationId xmlns:a16="http://schemas.microsoft.com/office/drawing/2014/main" id="{5BDA1EC3-7368-30DC-BC21-E820EE5CA0A2}"/>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marL="0" marR="0" lvl="0" indent="0" algn="ctr" defTabSz="1662545" rtl="0" eaLnBrk="1" fontAlgn="auto" latinLnBrk="0" hangingPunct="0">
              <a:lnSpc>
                <a:spcPct val="100000"/>
              </a:lnSpc>
              <a:spcBef>
                <a:spcPts val="600"/>
              </a:spcBef>
              <a:spcAft>
                <a:spcPts val="0"/>
              </a:spcAft>
              <a:buClrTx/>
              <a:buSzTx/>
              <a:buFontTx/>
              <a:buNone/>
              <a:tabLst/>
              <a:defRPr/>
            </a:pPr>
            <a:fld id="{86CB4B4D-7CA3-9044-876B-883B54F8677D}" type="slidenum">
              <a:rPr kumimoji="0" sz="3000" b="1" i="0" u="none" strike="noStrike" kern="0" cap="none" spc="0" normalizeH="0" baseline="0" noProof="0">
                <a:ln>
                  <a:noFill/>
                </a:ln>
                <a:solidFill>
                  <a:srgbClr val="535353"/>
                </a:solidFill>
                <a:effectLst/>
                <a:uLnTx/>
                <a:uFillTx/>
                <a:latin typeface="Open Sans"/>
                <a:ea typeface="Open Sans"/>
                <a:cs typeface="Open Sans"/>
                <a:sym typeface="Open Sans"/>
              </a:rPr>
              <a:pPr marL="0" marR="0" lvl="0" indent="0" algn="ctr" defTabSz="1662545" rtl="0" eaLnBrk="1" fontAlgn="auto" latinLnBrk="0" hangingPunct="0">
                <a:lnSpc>
                  <a:spcPct val="100000"/>
                </a:lnSpc>
                <a:spcBef>
                  <a:spcPts val="600"/>
                </a:spcBef>
                <a:spcAft>
                  <a:spcPts val="0"/>
                </a:spcAft>
                <a:buClrTx/>
                <a:buSzTx/>
                <a:buFontTx/>
                <a:buNone/>
                <a:tabLst/>
                <a:defRPr/>
              </a:pPr>
              <a:t>8</a:t>
            </a:fld>
            <a:endParaRPr kumimoji="0" sz="3000" b="1" i="0" u="none" strike="noStrike" kern="0" cap="none" spc="0" normalizeH="0" baseline="0" noProof="0" dirty="0">
              <a:ln>
                <a:noFill/>
              </a:ln>
              <a:solidFill>
                <a:srgbClr val="535353"/>
              </a:solidFill>
              <a:effectLst/>
              <a:uLnTx/>
              <a:uFillTx/>
              <a:latin typeface="Open Sans"/>
              <a:ea typeface="Open Sans"/>
              <a:cs typeface="Open Sans"/>
              <a:sym typeface="Open Sans"/>
            </a:endParaRPr>
          </a:p>
        </p:txBody>
      </p:sp>
      <p:pic>
        <p:nvPicPr>
          <p:cNvPr id="5" name="Picture 4">
            <a:extLst>
              <a:ext uri="{FF2B5EF4-FFF2-40B4-BE49-F238E27FC236}">
                <a16:creationId xmlns:a16="http://schemas.microsoft.com/office/drawing/2014/main" id="{13815548-3827-DFB1-D0A8-5F1E3EEE1CD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D3C2AD8C-7C47-33BA-0A59-568BD808D8C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4B003027-C179-8888-8B13-20D87D77E91A}"/>
              </a:ext>
            </a:extLst>
          </p:cNvPr>
          <p:cNvSpPr txBox="1"/>
          <p:nvPr/>
        </p:nvSpPr>
        <p:spPr>
          <a:xfrm>
            <a:off x="742863" y="2812493"/>
            <a:ext cx="7113118" cy="98909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lvl="0">
              <a:lnSpc>
                <a:spcPct val="100000"/>
              </a:lnSpc>
              <a:defRPr/>
            </a:pPr>
            <a:r>
              <a:rPr lang="hi-IN" sz="5400" dirty="0"/>
              <a:t>परिशोधन</a:t>
            </a:r>
            <a:endParaRPr kumimoji="0" lang="en-IN" sz="4800" b="1" i="0" u="none" strike="noStrike" kern="0" cap="all" spc="0" normalizeH="0" baseline="0" noProof="0" dirty="0">
              <a:ln>
                <a:noFill/>
              </a:ln>
              <a:solidFill>
                <a:srgbClr val="C00000"/>
              </a:solidFill>
              <a:effectLst/>
              <a:uLnTx/>
              <a:uFillTx/>
              <a:latin typeface="Open Sans"/>
              <a:ea typeface="Open Sans"/>
              <a:cs typeface="Open Sans"/>
              <a:sym typeface="Open Sans"/>
            </a:endParaRPr>
          </a:p>
        </p:txBody>
      </p:sp>
      <p:sp>
        <p:nvSpPr>
          <p:cNvPr id="3" name="TextBox 2">
            <a:extLst>
              <a:ext uri="{FF2B5EF4-FFF2-40B4-BE49-F238E27FC236}">
                <a16:creationId xmlns:a16="http://schemas.microsoft.com/office/drawing/2014/main" id="{17104836-17C2-F271-93CE-64C053DB1B01}"/>
              </a:ext>
            </a:extLst>
          </p:cNvPr>
          <p:cNvSpPr txBox="1"/>
          <p:nvPr/>
        </p:nvSpPr>
        <p:spPr>
          <a:xfrm>
            <a:off x="742863" y="4250403"/>
            <a:ext cx="7079154" cy="76944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lvl="0">
              <a:defRPr/>
            </a:pPr>
            <a:r>
              <a:rPr lang="hi-IN" sz="4400" dirty="0">
                <a:solidFill>
                  <a:srgbClr val="C00000"/>
                </a:solidFill>
                <a:latin typeface="OpenSans-Semibold"/>
              </a:rPr>
              <a:t>उपकरणों</a:t>
            </a:r>
            <a:endParaRPr kumimoji="0" lang="en-IN" sz="4400" b="0" i="0" u="none" strike="noStrike" kern="0" cap="none" spc="0" normalizeH="0" baseline="0" noProof="0" dirty="0">
              <a:ln>
                <a:noFill/>
              </a:ln>
              <a:solidFill>
                <a:srgbClr val="C00000"/>
              </a:solidFill>
              <a:effectLst/>
              <a:uLnTx/>
              <a:uFillTx/>
              <a:latin typeface="Arial"/>
              <a:cs typeface="Arial"/>
              <a:sym typeface="Arial"/>
            </a:endParaRPr>
          </a:p>
        </p:txBody>
      </p:sp>
      <p:pic>
        <p:nvPicPr>
          <p:cNvPr id="2" name="Picture 1">
            <a:extLst>
              <a:ext uri="{FF2B5EF4-FFF2-40B4-BE49-F238E27FC236}">
                <a16:creationId xmlns:a16="http://schemas.microsoft.com/office/drawing/2014/main" id="{7134CFCA-1611-1630-BE51-EA3F77294179}"/>
              </a:ext>
            </a:extLst>
          </p:cNvPr>
          <p:cNvPicPr>
            <a:picLocks noChangeAspect="1"/>
          </p:cNvPicPr>
          <p:nvPr/>
        </p:nvPicPr>
        <p:blipFill>
          <a:blip r:embed="rId4"/>
          <a:stretch>
            <a:fillRect/>
          </a:stretch>
        </p:blipFill>
        <p:spPr>
          <a:xfrm>
            <a:off x="21893067" y="0"/>
            <a:ext cx="2442492" cy="2436023"/>
          </a:xfrm>
          <a:prstGeom prst="rect">
            <a:avLst/>
          </a:prstGeom>
        </p:spPr>
      </p:pic>
    </p:spTree>
    <p:extLst>
      <p:ext uri="{BB962C8B-B14F-4D97-AF65-F5344CB8AC3E}">
        <p14:creationId xmlns:p14="http://schemas.microsoft.com/office/powerpoint/2010/main" val="2651095855"/>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10DBA5-F709-AA9C-13A3-0482BDDDF075}"/>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7688F5CD-A26F-13EB-2096-709BCF2CA2D6}"/>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pPr marL="0" marR="0" lvl="0" indent="0" algn="l" defTabSz="1662545" rtl="0" eaLnBrk="1" fontAlgn="auto" latinLnBrk="0" hangingPunct="0">
              <a:lnSpc>
                <a:spcPct val="100000"/>
              </a:lnSpc>
              <a:spcBef>
                <a:spcPts val="0"/>
              </a:spcBef>
              <a:spcAft>
                <a:spcPts val="0"/>
              </a:spcAft>
              <a:buClrTx/>
              <a:buSzTx/>
              <a:buFontTx/>
              <a:buNone/>
              <a:tabLst/>
              <a:defRPr/>
            </a:pPr>
            <a:endParaRPr kumimoji="0" sz="3600" b="0" i="0" u="none" strike="noStrike" kern="0" cap="none" spc="0" normalizeH="0" baseline="0" noProof="0" dirty="0">
              <a:ln>
                <a:noFill/>
              </a:ln>
              <a:solidFill>
                <a:srgbClr val="000000"/>
              </a:solidFill>
              <a:effectLst/>
              <a:uLnTx/>
              <a:uFillTx/>
              <a:latin typeface="Arial"/>
              <a:cs typeface="Arial"/>
              <a:sym typeface="Arial"/>
            </a:endParaRPr>
          </a:p>
        </p:txBody>
      </p:sp>
      <p:sp>
        <p:nvSpPr>
          <p:cNvPr id="8" name="Rectangle">
            <a:extLst>
              <a:ext uri="{FF2B5EF4-FFF2-40B4-BE49-F238E27FC236}">
                <a16:creationId xmlns:a16="http://schemas.microsoft.com/office/drawing/2014/main" id="{DAAB9BF7-9F2B-7603-EDE3-5347B06235D2}"/>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marL="0" marR="0" lvl="0" indent="0" algn="l" defTabSz="1662545" rtl="0" eaLnBrk="1" fontAlgn="auto" latinLnBrk="0" hangingPunct="0">
              <a:lnSpc>
                <a:spcPct val="100000"/>
              </a:lnSpc>
              <a:spcBef>
                <a:spcPts val="0"/>
              </a:spcBef>
              <a:spcAft>
                <a:spcPts val="0"/>
              </a:spcAft>
              <a:buClrTx/>
              <a:buSzTx/>
              <a:buFontTx/>
              <a:buNone/>
              <a:tabLst/>
              <a:defRPr/>
            </a:pPr>
            <a:endParaRPr kumimoji="0" sz="3600" b="0" i="0" u="none" strike="noStrike" kern="0" cap="none" spc="0" normalizeH="0" baseline="0" noProof="0">
              <a:ln>
                <a:noFill/>
              </a:ln>
              <a:solidFill>
                <a:srgbClr val="000000"/>
              </a:solidFill>
              <a:effectLst/>
              <a:uLnTx/>
              <a:uFillTx/>
              <a:latin typeface="Arial"/>
              <a:cs typeface="Arial"/>
              <a:sym typeface="Arial"/>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E2C5FD27-A1C2-6E08-C4B7-23EEF29F615C}"/>
              </a:ext>
            </a:extLst>
          </p:cNvPr>
          <p:cNvSpPr txBox="1"/>
          <p:nvPr/>
        </p:nvSpPr>
        <p:spPr>
          <a:xfrm>
            <a:off x="8564880" y="4716207"/>
            <a:ext cx="15076257" cy="39491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685800" lvl="0" indent="-685800">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hi-IN" sz="7200" dirty="0">
                <a:solidFill>
                  <a:srgbClr val="000000"/>
                </a:solidFill>
              </a:rPr>
              <a:t>हाथ
कोट आदि
जूते</a:t>
            </a:r>
            <a:endParaRPr kumimoji="0" lang="en-US" sz="7200" b="0" i="0" u="none" strike="noStrike" kern="0" cap="none" spc="0" normalizeH="0" baseline="0" noProof="0" dirty="0">
              <a:ln>
                <a:noFill/>
              </a:ln>
              <a:solidFill>
                <a:srgbClr val="000000"/>
              </a:solidFill>
              <a:effectLst/>
              <a:uLnTx/>
              <a:uFillTx/>
              <a:latin typeface="Open Sans Semibold"/>
              <a:ea typeface="Open Sans Semibold"/>
              <a:cs typeface="Open Sans Semibold"/>
              <a:sym typeface="Open Sans Semibold"/>
            </a:endParaRPr>
          </a:p>
        </p:txBody>
      </p:sp>
      <p:sp>
        <p:nvSpPr>
          <p:cNvPr id="113" name="Rectangle">
            <a:extLst>
              <a:ext uri="{FF2B5EF4-FFF2-40B4-BE49-F238E27FC236}">
                <a16:creationId xmlns:a16="http://schemas.microsoft.com/office/drawing/2014/main" id="{1407895B-741B-A5C4-FD7F-36CB91B6FD09}"/>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marL="0" marR="0" lvl="0" indent="0" algn="l" defTabSz="1662545" rtl="0" eaLnBrk="1" fontAlgn="auto" latinLnBrk="0" hangingPunct="0">
              <a:lnSpc>
                <a:spcPct val="100000"/>
              </a:lnSpc>
              <a:spcBef>
                <a:spcPts val="0"/>
              </a:spcBef>
              <a:spcAft>
                <a:spcPts val="0"/>
              </a:spcAft>
              <a:buClrTx/>
              <a:buSzTx/>
              <a:buFontTx/>
              <a:buNone/>
              <a:tabLst/>
              <a:defRPr/>
            </a:pPr>
            <a:endParaRPr kumimoji="0" sz="3600" b="0" i="0" u="none" strike="noStrike" kern="0" cap="none" spc="0" normalizeH="0" baseline="0" noProof="0">
              <a:ln>
                <a:noFill/>
              </a:ln>
              <a:solidFill>
                <a:srgbClr val="000000"/>
              </a:solidFill>
              <a:effectLst/>
              <a:uLnTx/>
              <a:uFillTx/>
              <a:latin typeface="Arial"/>
              <a:cs typeface="Arial"/>
              <a:sym typeface="Arial"/>
            </a:endParaRPr>
          </a:p>
        </p:txBody>
      </p:sp>
      <p:sp>
        <p:nvSpPr>
          <p:cNvPr id="114" name="PPT 2 -">
            <a:extLst>
              <a:ext uri="{FF2B5EF4-FFF2-40B4-BE49-F238E27FC236}">
                <a16:creationId xmlns:a16="http://schemas.microsoft.com/office/drawing/2014/main" id="{A56BBC0C-EFC6-D656-D409-731789D8B596}"/>
              </a:ext>
            </a:extLst>
          </p:cNvPr>
          <p:cNvSpPr txBox="1"/>
          <p:nvPr/>
        </p:nvSpPr>
        <p:spPr>
          <a:xfrm>
            <a:off x="21437178" y="12813338"/>
            <a:ext cx="1626446"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marL="0" marR="0" lvl="0" indent="0" algn="ctr" defTabSz="2438400" rtl="0" eaLnBrk="1" fontAlgn="auto" latinLnBrk="0" hangingPunct="0">
              <a:lnSpc>
                <a:spcPct val="100000"/>
              </a:lnSpc>
              <a:spcBef>
                <a:spcPts val="600"/>
              </a:spcBef>
              <a:spcAft>
                <a:spcPts val="0"/>
              </a:spcAft>
              <a:buClrTx/>
              <a:buSzTx/>
              <a:buFontTx/>
              <a:buNone/>
              <a:tabLst/>
              <a:defRPr b="0"/>
            </a:pPr>
            <a:r>
              <a:rPr kumimoji="0" sz="3000" b="1" i="0" u="none" strike="noStrike" kern="0" cap="none" spc="0" normalizeH="0" baseline="0" noProof="0" dirty="0">
                <a:ln>
                  <a:noFill/>
                </a:ln>
                <a:solidFill>
                  <a:srgbClr val="535353"/>
                </a:solidFill>
                <a:effectLst/>
                <a:uLnTx/>
                <a:uFillTx/>
                <a:latin typeface="Open Sans"/>
                <a:ea typeface="Open Sans"/>
                <a:cs typeface="Open Sans"/>
                <a:sym typeface="Open Sans"/>
              </a:rPr>
              <a:t>PPT </a:t>
            </a:r>
            <a:r>
              <a:rPr kumimoji="0" lang="en-US" sz="3000" b="1" i="0" u="none" strike="noStrike" kern="0" cap="none" spc="0" normalizeH="0" baseline="0" noProof="0" dirty="0">
                <a:ln>
                  <a:noFill/>
                </a:ln>
                <a:solidFill>
                  <a:srgbClr val="535353"/>
                </a:solidFill>
                <a:effectLst/>
                <a:uLnTx/>
                <a:uFillTx/>
                <a:latin typeface="Open Sans"/>
                <a:ea typeface="Open Sans"/>
                <a:cs typeface="Open Sans"/>
                <a:sym typeface="Open Sans"/>
              </a:rPr>
              <a:t>20</a:t>
            </a:r>
            <a:r>
              <a:rPr kumimoji="0" sz="3000" b="1" i="0" u="none" strike="noStrike" kern="0" cap="none" spc="0" normalizeH="0" baseline="0" noProof="0" dirty="0">
                <a:ln>
                  <a:noFill/>
                </a:ln>
                <a:solidFill>
                  <a:srgbClr val="535353"/>
                </a:solidFill>
                <a:effectLst/>
                <a:uLnTx/>
                <a:uFillTx/>
                <a:latin typeface="Open Sans"/>
                <a:ea typeface="Open Sans"/>
                <a:cs typeface="Open Sans"/>
                <a:sym typeface="Open Sans"/>
              </a:rPr>
              <a:t> -</a:t>
            </a:r>
          </a:p>
        </p:txBody>
      </p:sp>
      <p:sp>
        <p:nvSpPr>
          <p:cNvPr id="115" name="Rectangle">
            <a:extLst>
              <a:ext uri="{FF2B5EF4-FFF2-40B4-BE49-F238E27FC236}">
                <a16:creationId xmlns:a16="http://schemas.microsoft.com/office/drawing/2014/main" id="{874831E5-FE1A-8889-8595-D1CAB62F54BD}"/>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marL="0" marR="0" lvl="0" indent="0" algn="l" defTabSz="1662545" rtl="0" eaLnBrk="1" fontAlgn="auto" latinLnBrk="0" hangingPunct="0">
              <a:lnSpc>
                <a:spcPct val="100000"/>
              </a:lnSpc>
              <a:spcBef>
                <a:spcPts val="0"/>
              </a:spcBef>
              <a:spcAft>
                <a:spcPts val="0"/>
              </a:spcAft>
              <a:buClrTx/>
              <a:buSzTx/>
              <a:buFontTx/>
              <a:buNone/>
              <a:tabLst/>
              <a:defRPr/>
            </a:pPr>
            <a:endParaRPr kumimoji="0" sz="3600" b="0" i="0" u="none" strike="noStrike" kern="0" cap="none" spc="0" normalizeH="0" baseline="0" noProof="0">
              <a:ln>
                <a:noFill/>
              </a:ln>
              <a:solidFill>
                <a:srgbClr val="000000"/>
              </a:solidFill>
              <a:effectLst/>
              <a:uLnTx/>
              <a:uFillTx/>
              <a:latin typeface="Arial"/>
              <a:cs typeface="Arial"/>
              <a:sym typeface="Arial"/>
            </a:endParaRPr>
          </a:p>
        </p:txBody>
      </p:sp>
      <p:sp>
        <p:nvSpPr>
          <p:cNvPr id="116" name="Slide Number">
            <a:extLst>
              <a:ext uri="{FF2B5EF4-FFF2-40B4-BE49-F238E27FC236}">
                <a16:creationId xmlns:a16="http://schemas.microsoft.com/office/drawing/2014/main" id="{0ECC3977-2C98-E9D6-5460-830656580F6A}"/>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marL="0" marR="0" lvl="0" indent="0" algn="ctr" defTabSz="1662545" rtl="0" eaLnBrk="1" fontAlgn="auto" latinLnBrk="0" hangingPunct="0">
              <a:lnSpc>
                <a:spcPct val="100000"/>
              </a:lnSpc>
              <a:spcBef>
                <a:spcPts val="600"/>
              </a:spcBef>
              <a:spcAft>
                <a:spcPts val="0"/>
              </a:spcAft>
              <a:buClrTx/>
              <a:buSzTx/>
              <a:buFontTx/>
              <a:buNone/>
              <a:tabLst/>
              <a:defRPr/>
            </a:pPr>
            <a:fld id="{86CB4B4D-7CA3-9044-876B-883B54F8677D}" type="slidenum">
              <a:rPr kumimoji="0" sz="3000" b="1" i="0" u="none" strike="noStrike" kern="0" cap="none" spc="0" normalizeH="0" baseline="0" noProof="0">
                <a:ln>
                  <a:noFill/>
                </a:ln>
                <a:solidFill>
                  <a:srgbClr val="535353"/>
                </a:solidFill>
                <a:effectLst/>
                <a:uLnTx/>
                <a:uFillTx/>
                <a:latin typeface="Open Sans"/>
                <a:ea typeface="Open Sans"/>
                <a:cs typeface="Open Sans"/>
                <a:sym typeface="Open Sans"/>
              </a:rPr>
              <a:pPr marL="0" marR="0" lvl="0" indent="0" algn="ctr" defTabSz="1662545" rtl="0" eaLnBrk="1" fontAlgn="auto" latinLnBrk="0" hangingPunct="0">
                <a:lnSpc>
                  <a:spcPct val="100000"/>
                </a:lnSpc>
                <a:spcBef>
                  <a:spcPts val="600"/>
                </a:spcBef>
                <a:spcAft>
                  <a:spcPts val="0"/>
                </a:spcAft>
                <a:buClrTx/>
                <a:buSzTx/>
                <a:buFontTx/>
                <a:buNone/>
                <a:tabLst/>
                <a:defRPr/>
              </a:pPr>
              <a:t>9</a:t>
            </a:fld>
            <a:endParaRPr kumimoji="0" sz="3000" b="1" i="0" u="none" strike="noStrike" kern="0" cap="none" spc="0" normalizeH="0" baseline="0" noProof="0" dirty="0">
              <a:ln>
                <a:noFill/>
              </a:ln>
              <a:solidFill>
                <a:srgbClr val="535353"/>
              </a:solidFill>
              <a:effectLst/>
              <a:uLnTx/>
              <a:uFillTx/>
              <a:latin typeface="Open Sans"/>
              <a:ea typeface="Open Sans"/>
              <a:cs typeface="Open Sans"/>
              <a:sym typeface="Open Sans"/>
            </a:endParaRPr>
          </a:p>
        </p:txBody>
      </p:sp>
      <p:pic>
        <p:nvPicPr>
          <p:cNvPr id="5" name="Picture 4">
            <a:extLst>
              <a:ext uri="{FF2B5EF4-FFF2-40B4-BE49-F238E27FC236}">
                <a16:creationId xmlns:a16="http://schemas.microsoft.com/office/drawing/2014/main" id="{392080CB-6D6A-3420-AD4C-8BF8F823C72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65D25013-F9D5-84A7-5A87-75F4E500F73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BF826312-049A-FEEE-ED32-870D173B32BF}"/>
              </a:ext>
            </a:extLst>
          </p:cNvPr>
          <p:cNvSpPr txBox="1"/>
          <p:nvPr/>
        </p:nvSpPr>
        <p:spPr>
          <a:xfrm>
            <a:off x="742863" y="2812493"/>
            <a:ext cx="7113118" cy="9890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lvl="0">
              <a:lnSpc>
                <a:spcPct val="100000"/>
              </a:lnSpc>
              <a:defRPr/>
            </a:pPr>
            <a:r>
              <a:rPr lang="hi-IN" sz="5400" dirty="0"/>
              <a:t>परिशोधन</a:t>
            </a:r>
            <a:endParaRPr kumimoji="0" lang="en-IN" sz="4800" b="1" i="0" u="none" strike="noStrike" kern="0" cap="all" spc="0" normalizeH="0" baseline="0" noProof="0" dirty="0">
              <a:ln>
                <a:noFill/>
              </a:ln>
              <a:solidFill>
                <a:srgbClr val="C00000"/>
              </a:solidFill>
              <a:effectLst/>
              <a:uLnTx/>
              <a:uFillTx/>
              <a:latin typeface="Open Sans"/>
              <a:ea typeface="Open Sans"/>
              <a:cs typeface="Open Sans"/>
              <a:sym typeface="Open Sans"/>
            </a:endParaRPr>
          </a:p>
        </p:txBody>
      </p:sp>
      <p:sp>
        <p:nvSpPr>
          <p:cNvPr id="3" name="TextBox 2">
            <a:extLst>
              <a:ext uri="{FF2B5EF4-FFF2-40B4-BE49-F238E27FC236}">
                <a16:creationId xmlns:a16="http://schemas.microsoft.com/office/drawing/2014/main" id="{2CEE6D7F-9B14-2CE9-4697-4E51FD70BB6D}"/>
              </a:ext>
            </a:extLst>
          </p:cNvPr>
          <p:cNvSpPr txBox="1"/>
          <p:nvPr/>
        </p:nvSpPr>
        <p:spPr>
          <a:xfrm>
            <a:off x="1117763" y="4228101"/>
            <a:ext cx="7079154" cy="76944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lvl="0">
              <a:defRPr/>
            </a:pPr>
            <a:r>
              <a:rPr lang="hi-IN" sz="4400" dirty="0">
                <a:solidFill>
                  <a:srgbClr val="C00000"/>
                </a:solidFill>
                <a:latin typeface="OpenSans-Semibold"/>
              </a:rPr>
              <a:t>शारीरिक</a:t>
            </a:r>
            <a:endParaRPr kumimoji="0" lang="en-IN" sz="4400" b="0" i="0" u="none" strike="noStrike" kern="0" cap="none" spc="0" normalizeH="0" baseline="0" noProof="0" dirty="0">
              <a:ln>
                <a:noFill/>
              </a:ln>
              <a:solidFill>
                <a:srgbClr val="C00000"/>
              </a:solidFill>
              <a:effectLst/>
              <a:uLnTx/>
              <a:uFillTx/>
              <a:latin typeface="Arial"/>
              <a:cs typeface="Arial"/>
              <a:sym typeface="Arial"/>
            </a:endParaRPr>
          </a:p>
        </p:txBody>
      </p:sp>
      <p:pic>
        <p:nvPicPr>
          <p:cNvPr id="2" name="Picture 1">
            <a:extLst>
              <a:ext uri="{FF2B5EF4-FFF2-40B4-BE49-F238E27FC236}">
                <a16:creationId xmlns:a16="http://schemas.microsoft.com/office/drawing/2014/main" id="{3D3CB0F2-056B-D08D-F093-360EA1D6B9C5}"/>
              </a:ext>
            </a:extLst>
          </p:cNvPr>
          <p:cNvPicPr>
            <a:picLocks noChangeAspect="1"/>
          </p:cNvPicPr>
          <p:nvPr/>
        </p:nvPicPr>
        <p:blipFill>
          <a:blip r:embed="rId4"/>
          <a:stretch>
            <a:fillRect/>
          </a:stretch>
        </p:blipFill>
        <p:spPr>
          <a:xfrm>
            <a:off x="21893067" y="0"/>
            <a:ext cx="2442492" cy="2436023"/>
          </a:xfrm>
          <a:prstGeom prst="rect">
            <a:avLst/>
          </a:prstGeom>
        </p:spPr>
      </p:pic>
    </p:spTree>
    <p:extLst>
      <p:ext uri="{BB962C8B-B14F-4D97-AF65-F5344CB8AC3E}">
        <p14:creationId xmlns:p14="http://schemas.microsoft.com/office/powerpoint/2010/main" val="2014724062"/>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Circle"/>
          <p:cNvSpPr/>
          <p:nvPr/>
        </p:nvSpPr>
        <p:spPr>
          <a:xfrm>
            <a:off x="-8639176" y="-8445205"/>
            <a:ext cx="19547984" cy="19547984"/>
          </a:xfrm>
          <a:prstGeom prst="ellipse">
            <a:avLst/>
          </a:prstGeom>
          <a:gradFill>
            <a:gsLst>
              <a:gs pos="0">
                <a:srgbClr val="DA751A"/>
              </a:gs>
              <a:gs pos="57570">
                <a:srgbClr val="E67C1D"/>
              </a:gs>
              <a:gs pos="100000">
                <a:srgbClr val="F28320"/>
              </a:gs>
            </a:gsLst>
            <a:lin ang="4595515"/>
          </a:gradFill>
          <a:ln w="12700">
            <a:miter lim="400000"/>
          </a:ln>
        </p:spPr>
        <p:txBody>
          <a:bodyPr lIns="78283" tIns="78283" rIns="78283" bIns="78283"/>
          <a:lstStyle/>
          <a:p>
            <a:endParaRPr/>
          </a:p>
        </p:txBody>
      </p:sp>
      <p:pic>
        <p:nvPicPr>
          <p:cNvPr id="122" name="IMG-3642.JPG" descr="IMG-3642.JPG"/>
          <p:cNvPicPr>
            <a:picLocks noChangeAspect="1"/>
          </p:cNvPicPr>
          <p:nvPr/>
        </p:nvPicPr>
        <p:blipFill>
          <a:blip r:embed="rId2"/>
          <a:srcRect l="25406"/>
          <a:stretch>
            <a:fillRect/>
          </a:stretch>
        </p:blipFill>
        <p:spPr>
          <a:xfrm flipH="1">
            <a:off x="-2789159" y="-627962"/>
            <a:ext cx="12809302" cy="11447861"/>
          </a:xfrm>
          <a:custGeom>
            <a:avLst/>
            <a:gdLst/>
            <a:ahLst/>
            <a:cxnLst>
              <a:cxn ang="0">
                <a:pos x="wd2" y="hd2"/>
              </a:cxn>
              <a:cxn ang="5400000">
                <a:pos x="wd2" y="hd2"/>
              </a:cxn>
              <a:cxn ang="10800000">
                <a:pos x="wd2" y="hd2"/>
              </a:cxn>
              <a:cxn ang="16200000">
                <a:pos x="wd2" y="hd2"/>
              </a:cxn>
            </a:cxnLst>
            <a:rect l="0" t="0" r="r" b="b"/>
            <a:pathLst>
              <a:path w="20873" h="21600" extrusionOk="0">
                <a:moveTo>
                  <a:pt x="360" y="0"/>
                </a:moveTo>
                <a:cubicBezTo>
                  <a:pt x="-727" y="5723"/>
                  <a:pt x="646" y="11946"/>
                  <a:pt x="4490" y="16396"/>
                </a:cubicBezTo>
                <a:cubicBezTo>
                  <a:pt x="7486" y="19866"/>
                  <a:pt x="11414" y="21600"/>
                  <a:pt x="15340" y="21600"/>
                </a:cubicBezTo>
                <a:cubicBezTo>
                  <a:pt x="17219" y="21600"/>
                  <a:pt x="19096" y="21199"/>
                  <a:pt x="20873" y="20405"/>
                </a:cubicBezTo>
                <a:lnTo>
                  <a:pt x="20873" y="0"/>
                </a:lnTo>
                <a:lnTo>
                  <a:pt x="360" y="0"/>
                </a:lnTo>
                <a:close/>
              </a:path>
            </a:pathLst>
          </a:custGeom>
          <a:ln w="12700">
            <a:miter lim="400000"/>
          </a:ln>
        </p:spPr>
      </p:pic>
      <p:sp>
        <p:nvSpPr>
          <p:cNvPr id="124" name="Rectangle"/>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26" name="Rectangle"/>
          <p:cNvSpPr/>
          <p:nvPr/>
        </p:nvSpPr>
        <p:spPr>
          <a:xfrm>
            <a:off x="21539200" y="13512800"/>
            <a:ext cx="1879600" cy="203200"/>
          </a:xfrm>
          <a:prstGeom prst="rect">
            <a:avLst/>
          </a:prstGeom>
          <a:solidFill>
            <a:srgbClr val="585756"/>
          </a:solidFill>
          <a:ln w="12700">
            <a:miter lim="400000"/>
          </a:ln>
        </p:spPr>
        <p:txBody>
          <a:bodyPr lIns="78283" tIns="78283" rIns="78283" bIns="78283"/>
          <a:lstStyle/>
          <a:p>
            <a:endParaRPr/>
          </a:p>
        </p:txBody>
      </p:sp>
      <p:sp>
        <p:nvSpPr>
          <p:cNvPr id="127" name="Slide Number"/>
          <p:cNvSpPr txBox="1">
            <a:spLocks noGrp="1"/>
          </p:cNvSpPr>
          <p:nvPr>
            <p:ph type="sldNum" sz="quarter" idx="2"/>
          </p:nvPr>
        </p:nvSpPr>
        <p:spPr>
          <a:xfrm>
            <a:off x="22920940" y="12813338"/>
            <a:ext cx="860669"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10</a:t>
            </a:fld>
            <a:endParaRPr dirty="0"/>
          </a:p>
        </p:txBody>
      </p:sp>
      <p:sp>
        <p:nvSpPr>
          <p:cNvPr id="2" name="Rectangle 1">
            <a:extLst>
              <a:ext uri="{FF2B5EF4-FFF2-40B4-BE49-F238E27FC236}">
                <a16:creationId xmlns:a16="http://schemas.microsoft.com/office/drawing/2014/main" id="{E9A6B61E-3BFB-8B6A-B54D-9BFC4C887C61}"/>
              </a:ext>
            </a:extLst>
          </p:cNvPr>
          <p:cNvSpPr/>
          <p:nvPr/>
        </p:nvSpPr>
        <p:spPr>
          <a:xfrm>
            <a:off x="14240135" y="1915775"/>
            <a:ext cx="4296369" cy="156966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hi-IN" sz="9600" b="1" dirty="0">
                <a:ln/>
                <a:solidFill>
                  <a:schemeClr val="accent6">
                    <a:lumMod val="75000"/>
                  </a:schemeClr>
                </a:solidFill>
              </a:rPr>
              <a:t>धन्यवाद</a:t>
            </a:r>
            <a:endParaRPr lang="en-US" sz="9600" b="1" cap="none" spc="0" dirty="0">
              <a:ln/>
              <a:solidFill>
                <a:schemeClr val="accent6">
                  <a:lumMod val="75000"/>
                </a:schemeClr>
              </a:solidFill>
              <a:effectLst/>
            </a:endParaRPr>
          </a:p>
        </p:txBody>
      </p:sp>
      <p:pic>
        <p:nvPicPr>
          <p:cNvPr id="3" name="Picture 2">
            <a:extLst>
              <a:ext uri="{FF2B5EF4-FFF2-40B4-BE49-F238E27FC236}">
                <a16:creationId xmlns:a16="http://schemas.microsoft.com/office/drawing/2014/main" id="{5E650F79-7DDC-3572-24A0-923746DF3718}"/>
              </a:ext>
            </a:extLst>
          </p:cNvPr>
          <p:cNvPicPr>
            <a:picLocks noChangeAspect="1" noChangeArrowheads="1"/>
          </p:cNvPicPr>
          <p:nvPr/>
        </p:nvPicPr>
        <p:blipFill>
          <a:blip r:embed="rId3" cstate="print"/>
          <a:srcRect/>
          <a:stretch>
            <a:fillRect/>
          </a:stretch>
        </p:blipFill>
        <p:spPr bwMode="auto">
          <a:xfrm>
            <a:off x="11727110" y="3617460"/>
            <a:ext cx="11691690" cy="8274205"/>
          </a:xfrm>
          <a:prstGeom prst="rect">
            <a:avLst/>
          </a:prstGeom>
          <a:noFill/>
          <a:ln w="9525">
            <a:noFill/>
            <a:miter lim="800000"/>
            <a:headEnd/>
            <a:tailEnd/>
          </a:ln>
        </p:spPr>
      </p:pic>
      <p:pic>
        <p:nvPicPr>
          <p:cNvPr id="4" name="Picture 3">
            <a:extLst>
              <a:ext uri="{FF2B5EF4-FFF2-40B4-BE49-F238E27FC236}">
                <a16:creationId xmlns:a16="http://schemas.microsoft.com/office/drawing/2014/main" id="{61D5D7CE-2D84-071B-DB50-454CD0F96AA2}"/>
              </a:ext>
            </a:extLst>
          </p:cNvPr>
          <p:cNvPicPr>
            <a:picLocks noChangeAspect="1"/>
          </p:cNvPicPr>
          <p:nvPr/>
        </p:nvPicPr>
        <p:blipFill>
          <a:blip r:embed="rId4"/>
          <a:stretch>
            <a:fillRect/>
          </a:stretch>
        </p:blipFill>
        <p:spPr>
          <a:xfrm>
            <a:off x="21893067" y="0"/>
            <a:ext cx="2442492" cy="2436023"/>
          </a:xfrm>
          <a:prstGeom prst="rect">
            <a:avLst/>
          </a:prstGeom>
        </p:spPr>
      </p:pic>
    </p:spTree>
  </p:cSld>
  <p:clrMapOvr>
    <a:masterClrMapping/>
  </p:clrMapOvr>
  <p:transition spd="med"/>
</p:sld>
</file>

<file path=ppt/theme/theme1.xml><?xml version="1.0" encoding="utf-8"?>
<a:theme xmlns:a="http://schemas.openxmlformats.org/drawingml/2006/main"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Helvetica"/>
        <a:ea typeface="Helvetica"/>
        <a:cs typeface="Helvetica"/>
      </a:majorFont>
      <a:minorFont>
        <a:latin typeface="Calibri"/>
        <a:ea typeface="Calibri"/>
        <a:cs typeface="Calibri"/>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01600" dist="12700" dir="2700000" rotWithShape="0">
              <a:srgbClr val="000000"/>
            </a:outerShdw>
          </a:effectLst>
        </a:effectStyle>
        <a:effectStyle>
          <a:effectLst>
            <a:outerShdw blurRad="101600" dist="12700" dir="2700000" rotWithShape="0">
              <a:srgbClr val="000000"/>
            </a:outerShdw>
          </a:effectLst>
        </a:effectStyle>
        <a:effectStyle>
          <a:effectLst>
            <a:outerShdw blurRad="508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101600" dist="12700" dir="2700000" rotWithShape="0">
            <a:srgbClr val="000000"/>
          </a:outerShdw>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508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Helvetica"/>
        <a:ea typeface="Helvetica"/>
        <a:cs typeface="Helvetica"/>
      </a:majorFont>
      <a:minorFont>
        <a:latin typeface="Calibri"/>
        <a:ea typeface="Calibri"/>
        <a:cs typeface="Calibri"/>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01600" dist="12700" dir="2700000" rotWithShape="0">
              <a:srgbClr val="000000"/>
            </a:outerShdw>
          </a:effectLst>
        </a:effectStyle>
        <a:effectStyle>
          <a:effectLst>
            <a:outerShdw blurRad="101600" dist="12700" dir="2700000" rotWithShape="0">
              <a:srgbClr val="000000"/>
            </a:outerShdw>
          </a:effectLst>
        </a:effectStyle>
        <a:effectStyle>
          <a:effectLst>
            <a:outerShdw blurRad="508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101600" dist="12700" dir="2700000" rotWithShape="0">
            <a:srgbClr val="000000"/>
          </a:outerShdw>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508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396</TotalTime>
  <Words>432</Words>
  <Application>Microsoft Office PowerPoint</Application>
  <PresentationFormat>Custom</PresentationFormat>
  <Paragraphs>54</Paragraphs>
  <Slides>10</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vt:i4>
      </vt:variant>
    </vt:vector>
  </HeadingPairs>
  <TitlesOfParts>
    <vt:vector size="18" baseType="lpstr">
      <vt:lpstr>Arial</vt:lpstr>
      <vt:lpstr>Arial Black</vt:lpstr>
      <vt:lpstr>Calibri</vt:lpstr>
      <vt:lpstr>Open Sans</vt:lpstr>
      <vt:lpstr>Open Sans Semibold</vt:lpstr>
      <vt:lpstr>OpenSans-Semibold</vt:lpstr>
      <vt:lpstr>Verdana</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Kamal Mehra</dc:creator>
  <cp:lastModifiedBy>HP</cp:lastModifiedBy>
  <cp:revision>60</cp:revision>
  <dcterms:modified xsi:type="dcterms:W3CDTF">2025-12-20T12:40:43Z</dcterms:modified>
</cp:coreProperties>
</file>